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3" r:id="rId3"/>
    <p:sldId id="309" r:id="rId4"/>
    <p:sldId id="310" r:id="rId5"/>
    <p:sldId id="311" r:id="rId6"/>
    <p:sldId id="312" r:id="rId7"/>
    <p:sldId id="313" r:id="rId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59D0ED-8B3E-41D6-ACBA-F9F0A708B2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E8010C0-C9C8-4EFB-A966-4BF63AABE8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009BCED-C1AB-45C5-84AF-867C76F86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1B9B-0556-4974-B411-F4D6317C0E42}" type="datetimeFigureOut">
              <a:rPr lang="ko-KR" altLang="en-US" smtClean="0"/>
              <a:t>2026-02-19-Thursday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ACDE1B2-F9C5-4CD5-BD0A-F2D050014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F89F660-F2FD-449E-9D40-97E5271BF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2452-8E0C-43FE-8E88-94EA1A26A7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0971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BD260B-DF25-4ED1-8B7B-E80CC49D5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DB42895-7CBA-48B0-8515-AFDFD5156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D5C04D0-5EB9-4932-A091-FB8E28571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1B9B-0556-4974-B411-F4D6317C0E42}" type="datetimeFigureOut">
              <a:rPr lang="ko-KR" altLang="en-US" smtClean="0"/>
              <a:t>2026-02-19-Thursday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81A5ED1-C164-4DE3-B8C0-4690C5FDD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DEE3437-13CC-4FA2-94F6-AC48646C8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2452-8E0C-43FE-8E88-94EA1A26A7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9701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8B9B9A-8B84-4632-80C9-EA5430EB8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42B0845-E071-4ABA-9ACD-45781A15C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077FAEC-906E-40B4-8B41-768A3E395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1B9B-0556-4974-B411-F4D6317C0E42}" type="datetimeFigureOut">
              <a:rPr lang="ko-KR" altLang="en-US" smtClean="0"/>
              <a:t>2026-02-19-Thursday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FE68B60-2278-4E0B-BFA2-4FEF5B17B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9DF1E77-9D71-4CD3-8925-DA1A3637B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2452-8E0C-43FE-8E88-94EA1A26A7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0948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F2DB85E-E761-42E4-85B5-D887B589D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DC830C3-8F73-4D32-8E0D-3E364FA74C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A76619A-FA14-4E8B-B71A-2F6F2140C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1F387B9-41B9-4760-861A-BED3500F1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1B9B-0556-4974-B411-F4D6317C0E42}" type="datetimeFigureOut">
              <a:rPr lang="ko-KR" altLang="en-US" smtClean="0"/>
              <a:t>2026-02-19-Thursday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1E0C38A-5682-4F3B-8D42-CA59F8C4D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402F865-DF61-4D28-9D73-290CCBAA2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2452-8E0C-43FE-8E88-94EA1A26A7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0481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6CEA38-976C-422B-B6D1-3A9156E88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6FBE66B-2776-4DF2-A986-3DBA4BBC41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578813A-409B-47A6-9158-19C0401A68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67D960C-DBFF-4801-8975-0F1F14CA32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5ED3CD4-7E06-4C4B-AFC1-A6937AB0A9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B9CB40C-6DAA-4419-93BB-8B8016DA0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1B9B-0556-4974-B411-F4D6317C0E42}" type="datetimeFigureOut">
              <a:rPr lang="ko-KR" altLang="en-US" smtClean="0"/>
              <a:t>2026-02-19-Thursday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3B60F13-B089-4BD3-869B-69FE02471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76EF6A8-1E6B-4A31-A97E-056D3E4C9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2452-8E0C-43FE-8E88-94EA1A26A7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5560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82C46E-0104-42A1-8FFC-87267ABE8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9A3CA9B-0ABE-4ED3-8B85-78ADBB924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1B9B-0556-4974-B411-F4D6317C0E42}" type="datetimeFigureOut">
              <a:rPr lang="ko-KR" altLang="en-US" smtClean="0"/>
              <a:t>2026-02-19-Thursday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BD48B6C-C2EF-4BCC-A07D-C0CB46DC6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EA9A8F2-ABF7-4716-B1D3-CDE223B99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2452-8E0C-43FE-8E88-94EA1A26A7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8929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45DFDF4-2373-4D1C-A6D1-DB1963EEA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1B9B-0556-4974-B411-F4D6317C0E42}" type="datetimeFigureOut">
              <a:rPr lang="ko-KR" altLang="en-US" smtClean="0"/>
              <a:t>2026-02-19-Thursday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CE385A-AFE6-46E0-8011-6BDE4AAAC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C3BB5B1-4624-4339-961F-65631529F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2452-8E0C-43FE-8E88-94EA1A26A7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3771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29F9BF-DCB9-426E-BD37-EC772CCDE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4D532AE-00B7-43B2-A697-EF6AA1C21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CDABFB3-489A-42E4-88AB-B40F5228C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34D4FD2-BEDF-406F-B76A-7D41BCC92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1B9B-0556-4974-B411-F4D6317C0E42}" type="datetimeFigureOut">
              <a:rPr lang="ko-KR" altLang="en-US" smtClean="0"/>
              <a:t>2026-02-19-Thursday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50CB0EC-4972-4B82-9E90-187FF7F49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DA77123-CB91-46B0-9EC5-6679AEAEA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2452-8E0C-43FE-8E88-94EA1A26A7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7124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10B576-F06A-4FE6-AFCA-BCF79666D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E27BDE1-D24E-46E3-BC3F-6AAA4AB232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1BD6923-21CA-4E4A-9D17-7282CFD3CC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1B3C5C3-F74C-4DA5-AEB7-57EA4F688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1B9B-0556-4974-B411-F4D6317C0E42}" type="datetimeFigureOut">
              <a:rPr lang="ko-KR" altLang="en-US" smtClean="0"/>
              <a:t>2026-02-19-Thursday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48B6429-7BD1-49C7-AEEA-A274328A1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E1E11CB-2E72-4788-833D-8452A26E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2452-8E0C-43FE-8E88-94EA1A26A7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2061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7821BF-E6FF-4334-A76A-B1C7CA098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280E1DE-FC1E-43EF-A54C-D8A0567DF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7EBCC3A-500E-4D78-976E-45BE14185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1B9B-0556-4974-B411-F4D6317C0E42}" type="datetimeFigureOut">
              <a:rPr lang="ko-KR" altLang="en-US" smtClean="0"/>
              <a:t>2026-02-19-Thursday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8B589C-15C3-4FA6-B506-DEF1AB3D7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8F2BDE8-DEB1-4B72-ABD7-EA2A79751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2452-8E0C-43FE-8E88-94EA1A26A7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7436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203A69F-2D0E-447E-8F0A-46C6247566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78757E7-8035-4D80-8B4D-7D37C0BA82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4EBE9B3-7946-4D87-81C3-25B90E9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1B9B-0556-4974-B411-F4D6317C0E42}" type="datetimeFigureOut">
              <a:rPr lang="ko-KR" altLang="en-US" smtClean="0"/>
              <a:t>2026-02-19-Thursday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B96C832-DCE4-4F20-A3CA-F64F45186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57B3407-D1BA-4F11-8BCC-FF0E2B890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2452-8E0C-43FE-8E88-94EA1A26A7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0913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EAFE4DE-4202-4296-BB74-3F7F8FFEC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83145AF-5B04-440D-AEF4-954230D1F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E321766-3413-4CB9-9C27-A9E2ED7742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51B9B-0556-4974-B411-F4D6317C0E42}" type="datetimeFigureOut">
              <a:rPr lang="ko-KR" altLang="en-US" smtClean="0"/>
              <a:t>2026-02-19-Thursday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CCFA1F3-948D-44A7-9D93-731CFA6E4D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41E3BF3-0CC8-44BB-90CA-4FCD718CC7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52452-8E0C-43FE-8E88-94EA1A26A7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671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0D17E5-A92A-4AB0-9E26-00CF4AAAEE47}"/>
              </a:ext>
            </a:extLst>
          </p:cNvPr>
          <p:cNvSpPr txBox="1"/>
          <p:nvPr/>
        </p:nvSpPr>
        <p:spPr>
          <a:xfrm>
            <a:off x="180623" y="225778"/>
            <a:ext cx="3147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>
                <a:latin typeface="+mn-ea"/>
                <a:cs typeface="함초롬바탕" panose="02030604000101010101" pitchFamily="18" charset="-127"/>
              </a:rPr>
              <a:t>❍ </a:t>
            </a:r>
            <a:r>
              <a:rPr lang="ko-KR" altLang="en-US" sz="2400" b="1">
                <a:latin typeface="+mn-ea"/>
              </a:rPr>
              <a:t>스크린 클라이언트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D297598-7376-42E0-9286-473E50307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4694" y="797115"/>
            <a:ext cx="3809799" cy="28801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3503CBF4-EA9C-492C-836B-F8D0B91A1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6911" y="3786892"/>
            <a:ext cx="5110071" cy="288010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A3A0C2DF-602D-4D8C-BD26-F5FAAD7BA9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6912" y="797115"/>
            <a:ext cx="5110071" cy="288010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FC83795-4E21-4BA4-AB58-8830817DB9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4694" y="3786892"/>
            <a:ext cx="3809799" cy="28836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75902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C8C1B-FD18-AEB7-0DDB-649941B06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45AEBF-C4EE-099E-3A3F-F17F8570F71D}"/>
              </a:ext>
            </a:extLst>
          </p:cNvPr>
          <p:cNvSpPr txBox="1"/>
          <p:nvPr/>
        </p:nvSpPr>
        <p:spPr>
          <a:xfrm>
            <a:off x="251350" y="304897"/>
            <a:ext cx="2140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/>
              <a:t>시스템 구조도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3DCA6DC3-5123-21B6-308F-58670B8E486A}"/>
              </a:ext>
            </a:extLst>
          </p:cNvPr>
          <p:cNvSpPr/>
          <p:nvPr/>
        </p:nvSpPr>
        <p:spPr>
          <a:xfrm>
            <a:off x="326117" y="1371597"/>
            <a:ext cx="2236113" cy="42712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4C79A4BD-8401-9960-1598-74DB74979260}"/>
              </a:ext>
            </a:extLst>
          </p:cNvPr>
          <p:cNvSpPr/>
          <p:nvPr/>
        </p:nvSpPr>
        <p:spPr>
          <a:xfrm>
            <a:off x="2559876" y="1371596"/>
            <a:ext cx="6974357" cy="505767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B549F387-9B3E-0EB4-5E55-8B7B6AA9B3D7}"/>
              </a:ext>
            </a:extLst>
          </p:cNvPr>
          <p:cNvSpPr/>
          <p:nvPr/>
        </p:nvSpPr>
        <p:spPr>
          <a:xfrm>
            <a:off x="9534234" y="1371596"/>
            <a:ext cx="2260490" cy="5057677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원통형 7">
            <a:extLst>
              <a:ext uri="{FF2B5EF4-FFF2-40B4-BE49-F238E27FC236}">
                <a16:creationId xmlns:a16="http://schemas.microsoft.com/office/drawing/2014/main" id="{FE5BC95E-D047-6BBF-EEA7-5CF74CE1459E}"/>
              </a:ext>
            </a:extLst>
          </p:cNvPr>
          <p:cNvSpPr/>
          <p:nvPr/>
        </p:nvSpPr>
        <p:spPr>
          <a:xfrm>
            <a:off x="699683" y="2686046"/>
            <a:ext cx="1423447" cy="659493"/>
          </a:xfrm>
          <a:prstGeom prst="can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/>
              <a:t>D/B</a:t>
            </a:r>
          </a:p>
          <a:p>
            <a:pPr algn="ctr"/>
            <a:r>
              <a:rPr lang="en-US" altLang="ko-KR" sz="1100" b="1" dirty="0"/>
              <a:t>(MySQL)</a:t>
            </a:r>
            <a:endParaRPr lang="ko-KR" altLang="en-US" sz="1100" b="1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D4FF4DE-D472-9F6D-9834-438B24131B18}"/>
              </a:ext>
            </a:extLst>
          </p:cNvPr>
          <p:cNvSpPr/>
          <p:nvPr/>
        </p:nvSpPr>
        <p:spPr>
          <a:xfrm>
            <a:off x="699683" y="4430206"/>
            <a:ext cx="1423448" cy="457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File Server</a:t>
            </a:r>
            <a:endParaRPr lang="ko-KR" altLang="en-US" sz="1200" b="1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DCB40D6-6726-DFD8-756A-DFC50A2CD93F}"/>
              </a:ext>
            </a:extLst>
          </p:cNvPr>
          <p:cNvSpPr/>
          <p:nvPr/>
        </p:nvSpPr>
        <p:spPr>
          <a:xfrm>
            <a:off x="5239823" y="3256558"/>
            <a:ext cx="1377579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Screen Client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21B104CD-9196-1381-E91B-4D8B3D3E056E}"/>
              </a:ext>
            </a:extLst>
          </p:cNvPr>
          <p:cNvCxnSpPr>
            <a:cxnSpLocks/>
            <a:stCxn id="48" idx="3"/>
            <a:endCxn id="35" idx="1"/>
          </p:cNvCxnSpPr>
          <p:nvPr/>
        </p:nvCxnSpPr>
        <p:spPr>
          <a:xfrm>
            <a:off x="2209877" y="2853250"/>
            <a:ext cx="2978647" cy="435456"/>
          </a:xfrm>
          <a:prstGeom prst="bentConnector3">
            <a:avLst>
              <a:gd name="adj1" fmla="val 80079"/>
            </a:avLst>
          </a:prstGeom>
          <a:ln w="190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1CAE1EB-3AA9-3DF4-20CC-30168A7F7FBC}"/>
              </a:ext>
            </a:extLst>
          </p:cNvPr>
          <p:cNvSpPr/>
          <p:nvPr/>
        </p:nvSpPr>
        <p:spPr>
          <a:xfrm>
            <a:off x="5239823" y="2145969"/>
            <a:ext cx="1377579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Screen Service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20" name="연결선: 꺾임 19">
            <a:extLst>
              <a:ext uri="{FF2B5EF4-FFF2-40B4-BE49-F238E27FC236}">
                <a16:creationId xmlns:a16="http://schemas.microsoft.com/office/drawing/2014/main" id="{34CA5055-E9D6-FD13-4471-6198170618C3}"/>
              </a:ext>
            </a:extLst>
          </p:cNvPr>
          <p:cNvCxnSpPr>
            <a:cxnSpLocks/>
            <a:stCxn id="48" idx="3"/>
            <a:endCxn id="59" idx="1"/>
          </p:cNvCxnSpPr>
          <p:nvPr/>
        </p:nvCxnSpPr>
        <p:spPr>
          <a:xfrm>
            <a:off x="2209877" y="2853250"/>
            <a:ext cx="3013851" cy="2094432"/>
          </a:xfrm>
          <a:prstGeom prst="bentConnector3">
            <a:avLst>
              <a:gd name="adj1" fmla="val 78808"/>
            </a:avLst>
          </a:prstGeom>
          <a:ln w="190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연결선: 꺾임 27">
            <a:extLst>
              <a:ext uri="{FF2B5EF4-FFF2-40B4-BE49-F238E27FC236}">
                <a16:creationId xmlns:a16="http://schemas.microsoft.com/office/drawing/2014/main" id="{6E72E3C0-11B4-E1E7-0377-DE4BC010AD4C}"/>
              </a:ext>
            </a:extLst>
          </p:cNvPr>
          <p:cNvCxnSpPr>
            <a:cxnSpLocks/>
            <a:stCxn id="46" idx="3"/>
            <a:endCxn id="59" idx="1"/>
          </p:cNvCxnSpPr>
          <p:nvPr/>
        </p:nvCxnSpPr>
        <p:spPr>
          <a:xfrm>
            <a:off x="2209877" y="4465294"/>
            <a:ext cx="3013851" cy="482388"/>
          </a:xfrm>
          <a:prstGeom prst="bentConnector3">
            <a:avLst>
              <a:gd name="adj1" fmla="val 78570"/>
            </a:avLst>
          </a:prstGeom>
          <a:ln w="190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B0DFAA2-327F-A5D7-0FEF-449DFD2DBE62}"/>
              </a:ext>
            </a:extLst>
          </p:cNvPr>
          <p:cNvSpPr/>
          <p:nvPr/>
        </p:nvSpPr>
        <p:spPr>
          <a:xfrm>
            <a:off x="5188524" y="3253618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06CD365-61AC-E95D-E3BA-26165830F6D0}"/>
              </a:ext>
            </a:extLst>
          </p:cNvPr>
          <p:cNvSpPr/>
          <p:nvPr/>
        </p:nvSpPr>
        <p:spPr>
          <a:xfrm>
            <a:off x="2117039" y="4430206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96440962-C66C-1C34-B19E-230854190383}"/>
              </a:ext>
            </a:extLst>
          </p:cNvPr>
          <p:cNvSpPr/>
          <p:nvPr/>
        </p:nvSpPr>
        <p:spPr>
          <a:xfrm>
            <a:off x="2130797" y="4817231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E6FDD4FA-2C0C-AC6E-87E5-06293E03918A}"/>
              </a:ext>
            </a:extLst>
          </p:cNvPr>
          <p:cNvSpPr/>
          <p:nvPr/>
        </p:nvSpPr>
        <p:spPr>
          <a:xfrm>
            <a:off x="2117039" y="2818162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D98366A7-29C6-EA65-E98D-8B6FEF620314}"/>
              </a:ext>
            </a:extLst>
          </p:cNvPr>
          <p:cNvSpPr/>
          <p:nvPr/>
        </p:nvSpPr>
        <p:spPr>
          <a:xfrm>
            <a:off x="2130797" y="3205187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id="{757C1F2B-8AAF-E903-4F12-18935BADBE74}"/>
              </a:ext>
            </a:extLst>
          </p:cNvPr>
          <p:cNvCxnSpPr>
            <a:cxnSpLocks/>
            <a:stCxn id="269" idx="1"/>
            <a:endCxn id="49" idx="3"/>
          </p:cNvCxnSpPr>
          <p:nvPr/>
        </p:nvCxnSpPr>
        <p:spPr>
          <a:xfrm rot="10800000">
            <a:off x="2223636" y="3240275"/>
            <a:ext cx="2964889" cy="238212"/>
          </a:xfrm>
          <a:prstGeom prst="bentConnector3">
            <a:avLst>
              <a:gd name="adj1" fmla="val 73773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BA0C873C-9867-C77A-DA31-45C52A009E9A}"/>
              </a:ext>
            </a:extLst>
          </p:cNvPr>
          <p:cNvCxnSpPr>
            <a:cxnSpLocks/>
            <a:stCxn id="77" idx="1"/>
            <a:endCxn id="47" idx="3"/>
          </p:cNvCxnSpPr>
          <p:nvPr/>
        </p:nvCxnSpPr>
        <p:spPr>
          <a:xfrm rot="10800000" flipV="1">
            <a:off x="2223636" y="3678631"/>
            <a:ext cx="2964889" cy="1173687"/>
          </a:xfrm>
          <a:prstGeom prst="bentConnector3">
            <a:avLst>
              <a:gd name="adj1" fmla="val 73987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09B57DF8-EF60-5C16-5CD4-A37A5CFF62E2}"/>
              </a:ext>
            </a:extLst>
          </p:cNvPr>
          <p:cNvSpPr/>
          <p:nvPr/>
        </p:nvSpPr>
        <p:spPr>
          <a:xfrm>
            <a:off x="5188524" y="3643544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순서도: 다중 문서 83">
            <a:extLst>
              <a:ext uri="{FF2B5EF4-FFF2-40B4-BE49-F238E27FC236}">
                <a16:creationId xmlns:a16="http://schemas.microsoft.com/office/drawing/2014/main" id="{493296C0-8799-F7DC-1D92-0472DD9CBB0A}"/>
              </a:ext>
            </a:extLst>
          </p:cNvPr>
          <p:cNvSpPr/>
          <p:nvPr/>
        </p:nvSpPr>
        <p:spPr>
          <a:xfrm>
            <a:off x="9969447" y="1643960"/>
            <a:ext cx="701040" cy="397773"/>
          </a:xfrm>
          <a:prstGeom prst="flowChartMultidocumen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Log</a:t>
            </a:r>
            <a:endParaRPr lang="ko-KR" altLang="en-US" sz="1200" dirty="0"/>
          </a:p>
        </p:txBody>
      </p:sp>
      <p:sp>
        <p:nvSpPr>
          <p:cNvPr id="85" name="순서도: 문서 84">
            <a:extLst>
              <a:ext uri="{FF2B5EF4-FFF2-40B4-BE49-F238E27FC236}">
                <a16:creationId xmlns:a16="http://schemas.microsoft.com/office/drawing/2014/main" id="{CE37F959-40C6-34AC-F599-3F02F1ED35D8}"/>
              </a:ext>
            </a:extLst>
          </p:cNvPr>
          <p:cNvSpPr/>
          <p:nvPr/>
        </p:nvSpPr>
        <p:spPr>
          <a:xfrm>
            <a:off x="10819189" y="3721472"/>
            <a:ext cx="701040" cy="397773"/>
          </a:xfrm>
          <a:prstGeom prst="flowChartDocumen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Setting</a:t>
            </a:r>
            <a:endParaRPr lang="ko-KR" altLang="en-US" sz="1200" dirty="0"/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85B70686-69CB-2394-E72F-038617AD60FC}"/>
              </a:ext>
            </a:extLst>
          </p:cNvPr>
          <p:cNvSpPr/>
          <p:nvPr/>
        </p:nvSpPr>
        <p:spPr>
          <a:xfrm>
            <a:off x="5572569" y="5220179"/>
            <a:ext cx="1349633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Screen Player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08DC3EBB-1603-4AE8-7939-8EA3073018F7}"/>
              </a:ext>
            </a:extLst>
          </p:cNvPr>
          <p:cNvSpPr/>
          <p:nvPr/>
        </p:nvSpPr>
        <p:spPr>
          <a:xfrm>
            <a:off x="5420169" y="5067779"/>
            <a:ext cx="1349633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Screen Player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1CA1EDF-166B-3FFE-FAFC-F15A31E5DF0C}"/>
              </a:ext>
            </a:extLst>
          </p:cNvPr>
          <p:cNvSpPr/>
          <p:nvPr/>
        </p:nvSpPr>
        <p:spPr>
          <a:xfrm>
            <a:off x="5267769" y="4915379"/>
            <a:ext cx="1349633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Screen Player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BD09B74A-491A-8B51-9BA1-886C511E9DA2}"/>
              </a:ext>
            </a:extLst>
          </p:cNvPr>
          <p:cNvCxnSpPr>
            <a:cxnSpLocks/>
            <a:stCxn id="93" idx="3"/>
            <a:endCxn id="12" idx="1"/>
          </p:cNvCxnSpPr>
          <p:nvPr/>
        </p:nvCxnSpPr>
        <p:spPr>
          <a:xfrm flipV="1">
            <a:off x="6652115" y="2039396"/>
            <a:ext cx="3294939" cy="528737"/>
          </a:xfrm>
          <a:prstGeom prst="bentConnector3">
            <a:avLst>
              <a:gd name="adj1" fmla="val 28223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FC22BBFA-AEB8-0552-52E4-869C3A780049}"/>
              </a:ext>
            </a:extLst>
          </p:cNvPr>
          <p:cNvSpPr/>
          <p:nvPr/>
        </p:nvSpPr>
        <p:spPr>
          <a:xfrm>
            <a:off x="6559277" y="2533045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B9FE045A-8361-5038-6D8E-BF5958B1107F}"/>
              </a:ext>
            </a:extLst>
          </p:cNvPr>
          <p:cNvSpPr/>
          <p:nvPr/>
        </p:nvSpPr>
        <p:spPr>
          <a:xfrm>
            <a:off x="6559452" y="2143523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순서도: 문서 95">
            <a:extLst>
              <a:ext uri="{FF2B5EF4-FFF2-40B4-BE49-F238E27FC236}">
                <a16:creationId xmlns:a16="http://schemas.microsoft.com/office/drawing/2014/main" id="{7628D2D4-90A2-EEB2-A660-E5C9186D06A0}"/>
              </a:ext>
            </a:extLst>
          </p:cNvPr>
          <p:cNvSpPr/>
          <p:nvPr/>
        </p:nvSpPr>
        <p:spPr>
          <a:xfrm>
            <a:off x="10819189" y="2336464"/>
            <a:ext cx="701040" cy="397773"/>
          </a:xfrm>
          <a:prstGeom prst="flowChartDocumen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Config</a:t>
            </a:r>
            <a:endParaRPr lang="ko-KR" altLang="en-US" sz="1200" dirty="0"/>
          </a:p>
        </p:txBody>
      </p:sp>
      <p:cxnSp>
        <p:nvCxnSpPr>
          <p:cNvPr id="100" name="연결선: 꺾임 99">
            <a:extLst>
              <a:ext uri="{FF2B5EF4-FFF2-40B4-BE49-F238E27FC236}">
                <a16:creationId xmlns:a16="http://schemas.microsoft.com/office/drawing/2014/main" id="{1013462B-F6DD-FDA7-11C6-C3A9417734BD}"/>
              </a:ext>
            </a:extLst>
          </p:cNvPr>
          <p:cNvCxnSpPr>
            <a:cxnSpLocks/>
            <a:stCxn id="6" idx="1"/>
            <a:endCxn id="95" idx="3"/>
          </p:cNvCxnSpPr>
          <p:nvPr/>
        </p:nvCxnSpPr>
        <p:spPr>
          <a:xfrm rot="10800000">
            <a:off x="6652291" y="2178611"/>
            <a:ext cx="4106841" cy="195898"/>
          </a:xfrm>
          <a:prstGeom prst="bentConnector3">
            <a:avLst>
              <a:gd name="adj1" fmla="val 73503"/>
            </a:avLst>
          </a:prstGeom>
          <a:ln w="190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순서도: 다중 문서 102">
            <a:extLst>
              <a:ext uri="{FF2B5EF4-FFF2-40B4-BE49-F238E27FC236}">
                <a16:creationId xmlns:a16="http://schemas.microsoft.com/office/drawing/2014/main" id="{87B29399-413B-8F74-B2BF-02B084FB52ED}"/>
              </a:ext>
            </a:extLst>
          </p:cNvPr>
          <p:cNvSpPr/>
          <p:nvPr/>
        </p:nvSpPr>
        <p:spPr>
          <a:xfrm>
            <a:off x="9969447" y="3028968"/>
            <a:ext cx="701040" cy="397773"/>
          </a:xfrm>
          <a:prstGeom prst="flowChartMultidocumen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Log</a:t>
            </a:r>
            <a:endParaRPr lang="ko-KR" altLang="en-US" sz="1200" dirty="0"/>
          </a:p>
        </p:txBody>
      </p:sp>
      <p:cxnSp>
        <p:nvCxnSpPr>
          <p:cNvPr id="105" name="연결선: 꺾임 104">
            <a:extLst>
              <a:ext uri="{FF2B5EF4-FFF2-40B4-BE49-F238E27FC236}">
                <a16:creationId xmlns:a16="http://schemas.microsoft.com/office/drawing/2014/main" id="{29822023-2B74-064E-E401-9422609BB6F7}"/>
              </a:ext>
            </a:extLst>
          </p:cNvPr>
          <p:cNvCxnSpPr>
            <a:cxnSpLocks/>
            <a:stCxn id="106" idx="3"/>
            <a:endCxn id="17" idx="1"/>
          </p:cNvCxnSpPr>
          <p:nvPr/>
        </p:nvCxnSpPr>
        <p:spPr>
          <a:xfrm flipV="1">
            <a:off x="6666551" y="3422448"/>
            <a:ext cx="3280503" cy="250027"/>
          </a:xfrm>
          <a:prstGeom prst="bentConnector3">
            <a:avLst>
              <a:gd name="adj1" fmla="val 28320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942D5717-CB2B-2090-CA41-496276B1BF24}"/>
              </a:ext>
            </a:extLst>
          </p:cNvPr>
          <p:cNvSpPr/>
          <p:nvPr/>
        </p:nvSpPr>
        <p:spPr>
          <a:xfrm>
            <a:off x="6573713" y="3637387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9" name="연결선: 꺾임 108">
            <a:extLst>
              <a:ext uri="{FF2B5EF4-FFF2-40B4-BE49-F238E27FC236}">
                <a16:creationId xmlns:a16="http://schemas.microsoft.com/office/drawing/2014/main" id="{20E031CB-39B1-B279-71A0-2714F0DAC327}"/>
              </a:ext>
            </a:extLst>
          </p:cNvPr>
          <p:cNvCxnSpPr>
            <a:cxnSpLocks/>
            <a:stCxn id="6" idx="1"/>
            <a:endCxn id="119" idx="3"/>
          </p:cNvCxnSpPr>
          <p:nvPr/>
        </p:nvCxnSpPr>
        <p:spPr>
          <a:xfrm rot="10800000" flipV="1">
            <a:off x="6666551" y="2374509"/>
            <a:ext cx="4092580" cy="910692"/>
          </a:xfrm>
          <a:prstGeom prst="bentConnector3">
            <a:avLst>
              <a:gd name="adj1" fmla="val 73739"/>
            </a:avLst>
          </a:prstGeom>
          <a:ln w="190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연결선: 꺾임 110">
            <a:extLst>
              <a:ext uri="{FF2B5EF4-FFF2-40B4-BE49-F238E27FC236}">
                <a16:creationId xmlns:a16="http://schemas.microsoft.com/office/drawing/2014/main" id="{60B74D35-EDF1-78C2-6AF1-338ECE2D0605}"/>
              </a:ext>
            </a:extLst>
          </p:cNvPr>
          <p:cNvCxnSpPr>
            <a:cxnSpLocks/>
            <a:stCxn id="106" idx="3"/>
            <a:endCxn id="115" idx="1"/>
          </p:cNvCxnSpPr>
          <p:nvPr/>
        </p:nvCxnSpPr>
        <p:spPr>
          <a:xfrm>
            <a:off x="6666551" y="3672475"/>
            <a:ext cx="4099653" cy="398457"/>
          </a:xfrm>
          <a:prstGeom prst="bentConnector3">
            <a:avLst>
              <a:gd name="adj1" fmla="val 18557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연결선: 꺾임 113">
            <a:extLst>
              <a:ext uri="{FF2B5EF4-FFF2-40B4-BE49-F238E27FC236}">
                <a16:creationId xmlns:a16="http://schemas.microsoft.com/office/drawing/2014/main" id="{455DEB46-8728-E73B-F470-745CBDB24F02}"/>
              </a:ext>
            </a:extLst>
          </p:cNvPr>
          <p:cNvCxnSpPr>
            <a:cxnSpLocks/>
            <a:stCxn id="116" idx="1"/>
            <a:endCxn id="119" idx="3"/>
          </p:cNvCxnSpPr>
          <p:nvPr/>
        </p:nvCxnSpPr>
        <p:spPr>
          <a:xfrm rot="10800000">
            <a:off x="6666552" y="3285201"/>
            <a:ext cx="4099611" cy="460572"/>
          </a:xfrm>
          <a:prstGeom prst="bentConnector3">
            <a:avLst>
              <a:gd name="adj1" fmla="val 81443"/>
            </a:avLst>
          </a:prstGeom>
          <a:ln w="190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A4B59E6A-4070-9A4E-4E6C-65E435731A08}"/>
              </a:ext>
            </a:extLst>
          </p:cNvPr>
          <p:cNvSpPr/>
          <p:nvPr/>
        </p:nvSpPr>
        <p:spPr>
          <a:xfrm>
            <a:off x="10766204" y="4035844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30B4E940-D22C-B51E-164F-51144608E0E5}"/>
              </a:ext>
            </a:extLst>
          </p:cNvPr>
          <p:cNvSpPr/>
          <p:nvPr/>
        </p:nvSpPr>
        <p:spPr>
          <a:xfrm>
            <a:off x="10766162" y="3710685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AA79FDF5-5076-BE5F-5713-0C22A217B25F}"/>
              </a:ext>
            </a:extLst>
          </p:cNvPr>
          <p:cNvSpPr/>
          <p:nvPr/>
        </p:nvSpPr>
        <p:spPr>
          <a:xfrm>
            <a:off x="6573713" y="3250113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순서도: 다중 문서 124">
            <a:extLst>
              <a:ext uri="{FF2B5EF4-FFF2-40B4-BE49-F238E27FC236}">
                <a16:creationId xmlns:a16="http://schemas.microsoft.com/office/drawing/2014/main" id="{278C3EB5-6775-F332-1923-74F4CA4447EB}"/>
              </a:ext>
            </a:extLst>
          </p:cNvPr>
          <p:cNvSpPr/>
          <p:nvPr/>
        </p:nvSpPr>
        <p:spPr>
          <a:xfrm>
            <a:off x="9969447" y="5798985"/>
            <a:ext cx="701040" cy="397773"/>
          </a:xfrm>
          <a:prstGeom prst="flowChartMultidocumen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Media</a:t>
            </a:r>
            <a:endParaRPr lang="ko-KR" altLang="en-US" sz="1100" dirty="0"/>
          </a:p>
        </p:txBody>
      </p:sp>
      <p:sp>
        <p:nvSpPr>
          <p:cNvPr id="126" name="순서도: 문서 125">
            <a:extLst>
              <a:ext uri="{FF2B5EF4-FFF2-40B4-BE49-F238E27FC236}">
                <a16:creationId xmlns:a16="http://schemas.microsoft.com/office/drawing/2014/main" id="{3F7B782A-FF23-74C4-3845-720162E0DABF}"/>
              </a:ext>
            </a:extLst>
          </p:cNvPr>
          <p:cNvSpPr/>
          <p:nvPr/>
        </p:nvSpPr>
        <p:spPr>
          <a:xfrm>
            <a:off x="10819189" y="5106480"/>
            <a:ext cx="701040" cy="397773"/>
          </a:xfrm>
          <a:prstGeom prst="flowChartDocumen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Setting</a:t>
            </a:r>
            <a:endParaRPr lang="ko-KR" altLang="en-US" sz="1200" dirty="0"/>
          </a:p>
        </p:txBody>
      </p:sp>
      <p:sp>
        <p:nvSpPr>
          <p:cNvPr id="127" name="순서도: 다중 문서 126">
            <a:extLst>
              <a:ext uri="{FF2B5EF4-FFF2-40B4-BE49-F238E27FC236}">
                <a16:creationId xmlns:a16="http://schemas.microsoft.com/office/drawing/2014/main" id="{7A11D63F-3D2F-31D1-3070-3B98F14EE3BF}"/>
              </a:ext>
            </a:extLst>
          </p:cNvPr>
          <p:cNvSpPr/>
          <p:nvPr/>
        </p:nvSpPr>
        <p:spPr>
          <a:xfrm>
            <a:off x="9969447" y="4413976"/>
            <a:ext cx="701040" cy="397773"/>
          </a:xfrm>
          <a:prstGeom prst="flowChartMultidocumen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Log</a:t>
            </a:r>
            <a:endParaRPr lang="ko-KR" altLang="en-US" sz="1200" dirty="0"/>
          </a:p>
        </p:txBody>
      </p:sp>
      <p:cxnSp>
        <p:nvCxnSpPr>
          <p:cNvPr id="131" name="연결선: 꺾임 130">
            <a:extLst>
              <a:ext uri="{FF2B5EF4-FFF2-40B4-BE49-F238E27FC236}">
                <a16:creationId xmlns:a16="http://schemas.microsoft.com/office/drawing/2014/main" id="{0E9C09D7-ABE7-41A9-56CC-30E600A8ACCD}"/>
              </a:ext>
            </a:extLst>
          </p:cNvPr>
          <p:cNvCxnSpPr>
            <a:cxnSpLocks/>
            <a:stCxn id="144" idx="3"/>
            <a:endCxn id="140" idx="1"/>
          </p:cNvCxnSpPr>
          <p:nvPr/>
        </p:nvCxnSpPr>
        <p:spPr>
          <a:xfrm>
            <a:off x="6663821" y="5341970"/>
            <a:ext cx="3283191" cy="825142"/>
          </a:xfrm>
          <a:prstGeom prst="bentConnector3">
            <a:avLst>
              <a:gd name="adj1" fmla="val 18668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91B9BAB5-BD3A-4AD5-0175-CA20E0F90738}"/>
              </a:ext>
            </a:extLst>
          </p:cNvPr>
          <p:cNvSpPr/>
          <p:nvPr/>
        </p:nvSpPr>
        <p:spPr>
          <a:xfrm>
            <a:off x="6570983" y="4908165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9AAF6D52-DA27-56BA-C313-3382F76EF88F}"/>
              </a:ext>
            </a:extLst>
          </p:cNvPr>
          <p:cNvSpPr/>
          <p:nvPr/>
        </p:nvSpPr>
        <p:spPr>
          <a:xfrm>
            <a:off x="10766162" y="5431581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A77FD15E-5D27-9B6E-9318-09883101F754}"/>
              </a:ext>
            </a:extLst>
          </p:cNvPr>
          <p:cNvSpPr/>
          <p:nvPr/>
        </p:nvSpPr>
        <p:spPr>
          <a:xfrm>
            <a:off x="10766162" y="5101760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03DD8603-1EC1-8B63-BCD4-E7218D89FE6C}"/>
              </a:ext>
            </a:extLst>
          </p:cNvPr>
          <p:cNvSpPr/>
          <p:nvPr/>
        </p:nvSpPr>
        <p:spPr>
          <a:xfrm>
            <a:off x="9947012" y="6132024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>
            <a:extLst>
              <a:ext uri="{FF2B5EF4-FFF2-40B4-BE49-F238E27FC236}">
                <a16:creationId xmlns:a16="http://schemas.microsoft.com/office/drawing/2014/main" id="{1123330B-66A8-B795-1444-C043B6B9FB9D}"/>
              </a:ext>
            </a:extLst>
          </p:cNvPr>
          <p:cNvSpPr/>
          <p:nvPr/>
        </p:nvSpPr>
        <p:spPr>
          <a:xfrm>
            <a:off x="9947012" y="5879294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143">
            <a:extLst>
              <a:ext uri="{FF2B5EF4-FFF2-40B4-BE49-F238E27FC236}">
                <a16:creationId xmlns:a16="http://schemas.microsoft.com/office/drawing/2014/main" id="{4813E7FE-9035-F1E0-5982-19DD198A0BDB}"/>
              </a:ext>
            </a:extLst>
          </p:cNvPr>
          <p:cNvSpPr/>
          <p:nvPr/>
        </p:nvSpPr>
        <p:spPr>
          <a:xfrm>
            <a:off x="6570983" y="5306882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6" name="연결선: 꺾임 145">
            <a:extLst>
              <a:ext uri="{FF2B5EF4-FFF2-40B4-BE49-F238E27FC236}">
                <a16:creationId xmlns:a16="http://schemas.microsoft.com/office/drawing/2014/main" id="{4E110E21-EAA1-24ED-97FD-E981A7749B69}"/>
              </a:ext>
            </a:extLst>
          </p:cNvPr>
          <p:cNvCxnSpPr>
            <a:cxnSpLocks/>
            <a:stCxn id="144" idx="3"/>
            <a:endCxn id="138" idx="1"/>
          </p:cNvCxnSpPr>
          <p:nvPr/>
        </p:nvCxnSpPr>
        <p:spPr>
          <a:xfrm>
            <a:off x="6663821" y="5341970"/>
            <a:ext cx="4102341" cy="124699"/>
          </a:xfrm>
          <a:prstGeom prst="bentConnector3">
            <a:avLst>
              <a:gd name="adj1" fmla="val 18423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연결선: 꺾임 148">
            <a:extLst>
              <a:ext uri="{FF2B5EF4-FFF2-40B4-BE49-F238E27FC236}">
                <a16:creationId xmlns:a16="http://schemas.microsoft.com/office/drawing/2014/main" id="{47BEA4E7-36D7-BC56-1DDD-F3358A6C3A4A}"/>
              </a:ext>
            </a:extLst>
          </p:cNvPr>
          <p:cNvCxnSpPr>
            <a:cxnSpLocks/>
            <a:stCxn id="141" idx="1"/>
            <a:endCxn id="134" idx="3"/>
          </p:cNvCxnSpPr>
          <p:nvPr/>
        </p:nvCxnSpPr>
        <p:spPr>
          <a:xfrm rot="10800000">
            <a:off x="6663822" y="4943254"/>
            <a:ext cx="3283191" cy="971129"/>
          </a:xfrm>
          <a:prstGeom prst="bentConnector3">
            <a:avLst>
              <a:gd name="adj1" fmla="val 82957"/>
            </a:avLst>
          </a:prstGeom>
          <a:ln w="190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연결선: 꺾임 151">
            <a:extLst>
              <a:ext uri="{FF2B5EF4-FFF2-40B4-BE49-F238E27FC236}">
                <a16:creationId xmlns:a16="http://schemas.microsoft.com/office/drawing/2014/main" id="{7956F7D8-7FB6-A733-9158-B2AA5E003EF9}"/>
              </a:ext>
            </a:extLst>
          </p:cNvPr>
          <p:cNvCxnSpPr>
            <a:cxnSpLocks/>
            <a:stCxn id="144" idx="3"/>
            <a:endCxn id="21" idx="1"/>
          </p:cNvCxnSpPr>
          <p:nvPr/>
        </p:nvCxnSpPr>
        <p:spPr>
          <a:xfrm flipV="1">
            <a:off x="6663821" y="4807175"/>
            <a:ext cx="3279134" cy="534795"/>
          </a:xfrm>
          <a:prstGeom prst="bentConnector3">
            <a:avLst>
              <a:gd name="adj1" fmla="val 28118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연결선: 꺾임 154">
            <a:extLst>
              <a:ext uri="{FF2B5EF4-FFF2-40B4-BE49-F238E27FC236}">
                <a16:creationId xmlns:a16="http://schemas.microsoft.com/office/drawing/2014/main" id="{8211B5AE-FAC2-F08E-C889-2D199AF6BA6D}"/>
              </a:ext>
            </a:extLst>
          </p:cNvPr>
          <p:cNvCxnSpPr>
            <a:cxnSpLocks/>
            <a:stCxn id="6" idx="1"/>
            <a:endCxn id="134" idx="3"/>
          </p:cNvCxnSpPr>
          <p:nvPr/>
        </p:nvCxnSpPr>
        <p:spPr>
          <a:xfrm rot="10800000" flipV="1">
            <a:off x="6663821" y="2374509"/>
            <a:ext cx="4095310" cy="2568744"/>
          </a:xfrm>
          <a:prstGeom prst="bentConnector3">
            <a:avLst>
              <a:gd name="adj1" fmla="val 73568"/>
            </a:avLst>
          </a:prstGeom>
          <a:ln w="190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연결선: 꺾임 157">
            <a:extLst>
              <a:ext uri="{FF2B5EF4-FFF2-40B4-BE49-F238E27FC236}">
                <a16:creationId xmlns:a16="http://schemas.microsoft.com/office/drawing/2014/main" id="{53A67306-4398-F689-3960-CFB1C1C20070}"/>
              </a:ext>
            </a:extLst>
          </p:cNvPr>
          <p:cNvCxnSpPr>
            <a:cxnSpLocks/>
            <a:stCxn id="139" idx="1"/>
            <a:endCxn id="134" idx="3"/>
          </p:cNvCxnSpPr>
          <p:nvPr/>
        </p:nvCxnSpPr>
        <p:spPr>
          <a:xfrm rot="10800000">
            <a:off x="6663822" y="4943254"/>
            <a:ext cx="4102341" cy="193595"/>
          </a:xfrm>
          <a:prstGeom prst="bentConnector3">
            <a:avLst>
              <a:gd name="adj1" fmla="val 81422"/>
            </a:avLst>
          </a:prstGeom>
          <a:ln w="190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직선 화살표 연결선 186">
            <a:extLst>
              <a:ext uri="{FF2B5EF4-FFF2-40B4-BE49-F238E27FC236}">
                <a16:creationId xmlns:a16="http://schemas.microsoft.com/office/drawing/2014/main" id="{C5CFCEFB-9B2A-FE01-8A43-AB18688ABF4F}"/>
              </a:ext>
            </a:extLst>
          </p:cNvPr>
          <p:cNvCxnSpPr>
            <a:cxnSpLocks/>
          </p:cNvCxnSpPr>
          <p:nvPr/>
        </p:nvCxnSpPr>
        <p:spPr>
          <a:xfrm>
            <a:off x="6511265" y="2682716"/>
            <a:ext cx="0" cy="519378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0999C03C-DF52-D2C2-D6F2-2BE0FF753921}"/>
              </a:ext>
            </a:extLst>
          </p:cNvPr>
          <p:cNvSpPr/>
          <p:nvPr/>
        </p:nvSpPr>
        <p:spPr>
          <a:xfrm>
            <a:off x="5223728" y="4912594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95C12B2F-F4D4-8554-1191-353F4F95885B}"/>
              </a:ext>
            </a:extLst>
          </p:cNvPr>
          <p:cNvSpPr/>
          <p:nvPr/>
        </p:nvSpPr>
        <p:spPr>
          <a:xfrm>
            <a:off x="5218305" y="5302404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56DFB9A2-DEBA-11E5-E2DB-AB07D15E27EB}"/>
              </a:ext>
            </a:extLst>
          </p:cNvPr>
          <p:cNvSpPr txBox="1"/>
          <p:nvPr/>
        </p:nvSpPr>
        <p:spPr>
          <a:xfrm>
            <a:off x="6509322" y="2780940"/>
            <a:ext cx="1008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실시간 감시</a:t>
            </a:r>
          </a:p>
        </p:txBody>
      </p:sp>
      <p:cxnSp>
        <p:nvCxnSpPr>
          <p:cNvPr id="245" name="직선 화살표 연결선 244">
            <a:extLst>
              <a:ext uri="{FF2B5EF4-FFF2-40B4-BE49-F238E27FC236}">
                <a16:creationId xmlns:a16="http://schemas.microsoft.com/office/drawing/2014/main" id="{909F8978-C4BF-2BD8-B7B7-B89D5BD511D2}"/>
              </a:ext>
            </a:extLst>
          </p:cNvPr>
          <p:cNvCxnSpPr>
            <a:cxnSpLocks/>
          </p:cNvCxnSpPr>
          <p:nvPr/>
        </p:nvCxnSpPr>
        <p:spPr>
          <a:xfrm flipV="1">
            <a:off x="5319837" y="2682716"/>
            <a:ext cx="0" cy="49832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TextBox 245">
            <a:extLst>
              <a:ext uri="{FF2B5EF4-FFF2-40B4-BE49-F238E27FC236}">
                <a16:creationId xmlns:a16="http://schemas.microsoft.com/office/drawing/2014/main" id="{CC34DB52-9235-247D-9E67-C1C2F8E60827}"/>
              </a:ext>
            </a:extLst>
          </p:cNvPr>
          <p:cNvSpPr txBox="1"/>
          <p:nvPr/>
        </p:nvSpPr>
        <p:spPr>
          <a:xfrm>
            <a:off x="5347700" y="2780940"/>
            <a:ext cx="1008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서비스 관리</a:t>
            </a:r>
          </a:p>
        </p:txBody>
      </p:sp>
      <p:cxnSp>
        <p:nvCxnSpPr>
          <p:cNvPr id="250" name="직선 화살표 연결선 249">
            <a:extLst>
              <a:ext uri="{FF2B5EF4-FFF2-40B4-BE49-F238E27FC236}">
                <a16:creationId xmlns:a16="http://schemas.microsoft.com/office/drawing/2014/main" id="{F6D7260E-F588-DB15-3DB8-D987A903C93A}"/>
              </a:ext>
            </a:extLst>
          </p:cNvPr>
          <p:cNvCxnSpPr>
            <a:cxnSpLocks/>
          </p:cNvCxnSpPr>
          <p:nvPr/>
        </p:nvCxnSpPr>
        <p:spPr>
          <a:xfrm flipH="1">
            <a:off x="6509322" y="3804876"/>
            <a:ext cx="5768" cy="1012355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TextBox 250">
            <a:extLst>
              <a:ext uri="{FF2B5EF4-FFF2-40B4-BE49-F238E27FC236}">
                <a16:creationId xmlns:a16="http://schemas.microsoft.com/office/drawing/2014/main" id="{F5B08463-D713-1727-89FA-80B662553221}"/>
              </a:ext>
            </a:extLst>
          </p:cNvPr>
          <p:cNvSpPr txBox="1"/>
          <p:nvPr/>
        </p:nvSpPr>
        <p:spPr>
          <a:xfrm>
            <a:off x="6509322" y="4171227"/>
            <a:ext cx="1008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실시간 감시</a:t>
            </a:r>
          </a:p>
        </p:txBody>
      </p:sp>
      <p:cxnSp>
        <p:nvCxnSpPr>
          <p:cNvPr id="253" name="직선 화살표 연결선 252">
            <a:extLst>
              <a:ext uri="{FF2B5EF4-FFF2-40B4-BE49-F238E27FC236}">
                <a16:creationId xmlns:a16="http://schemas.microsoft.com/office/drawing/2014/main" id="{F3706346-7DF0-9DD4-C5D6-23FC1432FAF2}"/>
              </a:ext>
            </a:extLst>
          </p:cNvPr>
          <p:cNvCxnSpPr>
            <a:cxnSpLocks/>
          </p:cNvCxnSpPr>
          <p:nvPr/>
        </p:nvCxnSpPr>
        <p:spPr>
          <a:xfrm flipH="1">
            <a:off x="5319837" y="3800075"/>
            <a:ext cx="5768" cy="1012355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TextBox 253">
            <a:extLst>
              <a:ext uri="{FF2B5EF4-FFF2-40B4-BE49-F238E27FC236}">
                <a16:creationId xmlns:a16="http://schemas.microsoft.com/office/drawing/2014/main" id="{29E52480-9015-92AB-7A2B-F7B22F776E48}"/>
              </a:ext>
            </a:extLst>
          </p:cNvPr>
          <p:cNvSpPr txBox="1"/>
          <p:nvPr/>
        </p:nvSpPr>
        <p:spPr>
          <a:xfrm>
            <a:off x="5347700" y="4171227"/>
            <a:ext cx="9644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Player </a:t>
            </a:r>
            <a:r>
              <a:rPr lang="ko-KR" altLang="en-US" sz="1200" dirty="0"/>
              <a:t>관리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C7D36DE5-A0E7-8816-0AF9-7159C8CE8E2A}"/>
              </a:ext>
            </a:extLst>
          </p:cNvPr>
          <p:cNvSpPr txBox="1"/>
          <p:nvPr/>
        </p:nvSpPr>
        <p:spPr>
          <a:xfrm>
            <a:off x="3169831" y="2544216"/>
            <a:ext cx="8547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설정 로딩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7E2B7598-34A4-7915-FA90-B442EC704078}"/>
              </a:ext>
            </a:extLst>
          </p:cNvPr>
          <p:cNvSpPr txBox="1"/>
          <p:nvPr/>
        </p:nvSpPr>
        <p:spPr>
          <a:xfrm>
            <a:off x="3169831" y="3201487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상태 업데이트</a:t>
            </a:r>
          </a:p>
        </p:txBody>
      </p:sp>
      <p:sp>
        <p:nvSpPr>
          <p:cNvPr id="269" name="직사각형 268">
            <a:extLst>
              <a:ext uri="{FF2B5EF4-FFF2-40B4-BE49-F238E27FC236}">
                <a16:creationId xmlns:a16="http://schemas.microsoft.com/office/drawing/2014/main" id="{9BD0B666-2AA0-19F1-062B-0620F639AB3B}"/>
              </a:ext>
            </a:extLst>
          </p:cNvPr>
          <p:cNvSpPr/>
          <p:nvPr/>
        </p:nvSpPr>
        <p:spPr>
          <a:xfrm>
            <a:off x="5188524" y="3443399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1CE64801-8AF1-7CEE-25A8-82CB4A88E23B}"/>
              </a:ext>
            </a:extLst>
          </p:cNvPr>
          <p:cNvSpPr txBox="1"/>
          <p:nvPr/>
        </p:nvSpPr>
        <p:spPr>
          <a:xfrm>
            <a:off x="3169831" y="3727011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스크린샷 저장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F6A8DBFB-750A-2883-E74C-563CE6383675}"/>
              </a:ext>
            </a:extLst>
          </p:cNvPr>
          <p:cNvSpPr txBox="1"/>
          <p:nvPr/>
        </p:nvSpPr>
        <p:spPr>
          <a:xfrm>
            <a:off x="3169831" y="4519748"/>
            <a:ext cx="13163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미디어 다운로드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E83B31EE-58E1-4173-3011-7481283440BA}"/>
              </a:ext>
            </a:extLst>
          </p:cNvPr>
          <p:cNvSpPr txBox="1"/>
          <p:nvPr/>
        </p:nvSpPr>
        <p:spPr>
          <a:xfrm>
            <a:off x="7845688" y="2085010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설정 파일 로딩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33D72A07-10B7-7C75-FBCF-E718762D2438}"/>
              </a:ext>
            </a:extLst>
          </p:cNvPr>
          <p:cNvSpPr txBox="1"/>
          <p:nvPr/>
        </p:nvSpPr>
        <p:spPr>
          <a:xfrm>
            <a:off x="7845688" y="1711987"/>
            <a:ext cx="13708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로컬 이벤트 로깅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19E69593-CD11-7758-6756-8E3142864B54}"/>
              </a:ext>
            </a:extLst>
          </p:cNvPr>
          <p:cNvSpPr txBox="1"/>
          <p:nvPr/>
        </p:nvSpPr>
        <p:spPr>
          <a:xfrm>
            <a:off x="7845688" y="3124706"/>
            <a:ext cx="13708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로컬 이벤트 로깅</a:t>
            </a: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C7262CE1-0D74-53A0-15B5-E50A90C8B3B0}"/>
              </a:ext>
            </a:extLst>
          </p:cNvPr>
          <p:cNvSpPr txBox="1"/>
          <p:nvPr/>
        </p:nvSpPr>
        <p:spPr>
          <a:xfrm>
            <a:off x="7845688" y="3796184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동적 설정 저장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D1C43C06-2B71-E036-1D31-D62D2E8EFC2C}"/>
              </a:ext>
            </a:extLst>
          </p:cNvPr>
          <p:cNvSpPr txBox="1"/>
          <p:nvPr/>
        </p:nvSpPr>
        <p:spPr>
          <a:xfrm>
            <a:off x="7845688" y="3443577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동적 설정 로딩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6DDCE454-CED3-BA60-CA5B-4D61DCE425F1}"/>
              </a:ext>
            </a:extLst>
          </p:cNvPr>
          <p:cNvSpPr txBox="1"/>
          <p:nvPr/>
        </p:nvSpPr>
        <p:spPr>
          <a:xfrm>
            <a:off x="7845688" y="4516500"/>
            <a:ext cx="13708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로컬 이벤트 로깅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E1718D4D-35D4-1075-A8FB-FAC5CE3BD19F}"/>
              </a:ext>
            </a:extLst>
          </p:cNvPr>
          <p:cNvSpPr txBox="1"/>
          <p:nvPr/>
        </p:nvSpPr>
        <p:spPr>
          <a:xfrm>
            <a:off x="7845688" y="5223348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동적 설정 저장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F42F3FA6-BC60-F927-7485-8FE84127F9FE}"/>
              </a:ext>
            </a:extLst>
          </p:cNvPr>
          <p:cNvSpPr txBox="1"/>
          <p:nvPr/>
        </p:nvSpPr>
        <p:spPr>
          <a:xfrm>
            <a:off x="7845688" y="4870741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동적 설정 로딩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B24B9460-9070-91D1-6135-38E04F79F47D}"/>
              </a:ext>
            </a:extLst>
          </p:cNvPr>
          <p:cNvSpPr txBox="1"/>
          <p:nvPr/>
        </p:nvSpPr>
        <p:spPr>
          <a:xfrm>
            <a:off x="7845688" y="5919268"/>
            <a:ext cx="1063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미디어 저장 </a:t>
            </a: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96BC22CF-6830-9723-A1A6-5B586D8EBB45}"/>
              </a:ext>
            </a:extLst>
          </p:cNvPr>
          <p:cNvSpPr txBox="1"/>
          <p:nvPr/>
        </p:nvSpPr>
        <p:spPr>
          <a:xfrm>
            <a:off x="7845688" y="5642881"/>
            <a:ext cx="1008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미디어 참조</a:t>
            </a: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26AFAA01-65A0-C186-7364-1AFC32EB807E}"/>
              </a:ext>
            </a:extLst>
          </p:cNvPr>
          <p:cNvSpPr/>
          <p:nvPr/>
        </p:nvSpPr>
        <p:spPr>
          <a:xfrm>
            <a:off x="322399" y="5674066"/>
            <a:ext cx="2236113" cy="7552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7629D1F6-A3CE-4851-6D08-D963EBDDC219}"/>
              </a:ext>
            </a:extLst>
          </p:cNvPr>
          <p:cNvCxnSpPr>
            <a:cxnSpLocks/>
          </p:cNvCxnSpPr>
          <p:nvPr/>
        </p:nvCxnSpPr>
        <p:spPr>
          <a:xfrm>
            <a:off x="694500" y="5900878"/>
            <a:ext cx="565699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6696E3E-372F-FEDB-A3BF-E562A050452B}"/>
              </a:ext>
            </a:extLst>
          </p:cNvPr>
          <p:cNvSpPr txBox="1"/>
          <p:nvPr/>
        </p:nvSpPr>
        <p:spPr>
          <a:xfrm>
            <a:off x="1319524" y="5793743"/>
            <a:ext cx="551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Input</a:t>
            </a:r>
            <a:endParaRPr lang="ko-KR" altLang="en-US" sz="1200" dirty="0"/>
          </a:p>
        </p:txBody>
      </p: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C243924E-F20D-DDE6-5427-9AD38C88394A}"/>
              </a:ext>
            </a:extLst>
          </p:cNvPr>
          <p:cNvCxnSpPr>
            <a:cxnSpLocks/>
          </p:cNvCxnSpPr>
          <p:nvPr/>
        </p:nvCxnSpPr>
        <p:spPr>
          <a:xfrm>
            <a:off x="694500" y="6188843"/>
            <a:ext cx="56569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8F8DFAA-F7C4-1646-8ABF-782F7DA28BFF}"/>
              </a:ext>
            </a:extLst>
          </p:cNvPr>
          <p:cNvSpPr txBox="1"/>
          <p:nvPr/>
        </p:nvSpPr>
        <p:spPr>
          <a:xfrm>
            <a:off x="1319524" y="6081708"/>
            <a:ext cx="681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Output</a:t>
            </a:r>
            <a:endParaRPr lang="ko-KR" altLang="en-US" sz="12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A80126F-820F-3B65-C069-AF0ABAD5A1F1}"/>
              </a:ext>
            </a:extLst>
          </p:cNvPr>
          <p:cNvSpPr txBox="1"/>
          <p:nvPr/>
        </p:nvSpPr>
        <p:spPr>
          <a:xfrm>
            <a:off x="251350" y="766562"/>
            <a:ext cx="5279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ScreenClientService</a:t>
            </a:r>
            <a:r>
              <a:rPr lang="en-US" altLang="ko-KR" dirty="0"/>
              <a:t>, </a:t>
            </a:r>
            <a:r>
              <a:rPr lang="en-US" altLang="ko-KR" dirty="0" err="1"/>
              <a:t>ScreenClient</a:t>
            </a:r>
            <a:r>
              <a:rPr lang="en-US" altLang="ko-KR" dirty="0"/>
              <a:t>, </a:t>
            </a:r>
            <a:r>
              <a:rPr lang="en-US" altLang="ko-KR" dirty="0" err="1"/>
              <a:t>ScreenPlayer</a:t>
            </a:r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D34BBAC-C562-906E-C8DF-6A52DE153908}"/>
              </a:ext>
            </a:extLst>
          </p:cNvPr>
          <p:cNvSpPr/>
          <p:nvPr/>
        </p:nvSpPr>
        <p:spPr>
          <a:xfrm>
            <a:off x="10759173" y="2664580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C8B5E3B-52D9-7976-1A46-F0BFE041C6FA}"/>
              </a:ext>
            </a:extLst>
          </p:cNvPr>
          <p:cNvSpPr/>
          <p:nvPr/>
        </p:nvSpPr>
        <p:spPr>
          <a:xfrm>
            <a:off x="10759131" y="2339421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3EB49E4-B448-5BC4-1949-E24A82594934}"/>
              </a:ext>
            </a:extLst>
          </p:cNvPr>
          <p:cNvSpPr/>
          <p:nvPr/>
        </p:nvSpPr>
        <p:spPr>
          <a:xfrm>
            <a:off x="9947054" y="2004308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6D95B2A-7C0F-67C9-1B5A-767CB182E595}"/>
              </a:ext>
            </a:extLst>
          </p:cNvPr>
          <p:cNvSpPr/>
          <p:nvPr/>
        </p:nvSpPr>
        <p:spPr>
          <a:xfrm>
            <a:off x="9947012" y="1679149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2C574434-A39D-C049-0990-FE4A37CEE027}"/>
              </a:ext>
            </a:extLst>
          </p:cNvPr>
          <p:cNvSpPr/>
          <p:nvPr/>
        </p:nvSpPr>
        <p:spPr>
          <a:xfrm>
            <a:off x="9947054" y="3387360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7A4BD81-315A-2B16-A5E8-5566B605E288}"/>
              </a:ext>
            </a:extLst>
          </p:cNvPr>
          <p:cNvSpPr/>
          <p:nvPr/>
        </p:nvSpPr>
        <p:spPr>
          <a:xfrm>
            <a:off x="9947012" y="3062201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7767E4D-C6B4-8D58-6101-94BC6D26EC7E}"/>
              </a:ext>
            </a:extLst>
          </p:cNvPr>
          <p:cNvSpPr/>
          <p:nvPr/>
        </p:nvSpPr>
        <p:spPr>
          <a:xfrm>
            <a:off x="9942955" y="4772087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0C3A103-333F-BE84-9436-B186C7ED5648}"/>
              </a:ext>
            </a:extLst>
          </p:cNvPr>
          <p:cNvSpPr/>
          <p:nvPr/>
        </p:nvSpPr>
        <p:spPr>
          <a:xfrm>
            <a:off x="9942913" y="4446928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7357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4AFF19E7-2E8A-1726-807C-77701C4CECD7}"/>
              </a:ext>
            </a:extLst>
          </p:cNvPr>
          <p:cNvSpPr/>
          <p:nvPr/>
        </p:nvSpPr>
        <p:spPr>
          <a:xfrm>
            <a:off x="326117" y="1371597"/>
            <a:ext cx="11468607" cy="18717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7C7185-06E8-DFCE-3319-9C2B25D7A0CA}"/>
              </a:ext>
            </a:extLst>
          </p:cNvPr>
          <p:cNvSpPr txBox="1"/>
          <p:nvPr/>
        </p:nvSpPr>
        <p:spPr>
          <a:xfrm>
            <a:off x="251350" y="304897"/>
            <a:ext cx="3698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/>
              <a:t>운영 시퀀스 및 제어 로직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3AFCD5-25B5-257C-66C3-0AB483E4070D}"/>
              </a:ext>
            </a:extLst>
          </p:cNvPr>
          <p:cNvSpPr txBox="1"/>
          <p:nvPr/>
        </p:nvSpPr>
        <p:spPr>
          <a:xfrm>
            <a:off x="251350" y="766562"/>
            <a:ext cx="2212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ScreenClientService</a:t>
            </a:r>
            <a:endParaRPr lang="ko-KR" altLang="en-US" dirty="0"/>
          </a:p>
        </p:txBody>
      </p:sp>
      <p:sp>
        <p:nvSpPr>
          <p:cNvPr id="10" name="화살표: 오른쪽 9">
            <a:extLst>
              <a:ext uri="{FF2B5EF4-FFF2-40B4-BE49-F238E27FC236}">
                <a16:creationId xmlns:a16="http://schemas.microsoft.com/office/drawing/2014/main" id="{63F72079-DF3A-BE0F-2C75-48B788FDF7A6}"/>
              </a:ext>
            </a:extLst>
          </p:cNvPr>
          <p:cNvSpPr/>
          <p:nvPr/>
        </p:nvSpPr>
        <p:spPr>
          <a:xfrm>
            <a:off x="3177309" y="2028364"/>
            <a:ext cx="665018" cy="508000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화살표: 오른쪽 13">
            <a:extLst>
              <a:ext uri="{FF2B5EF4-FFF2-40B4-BE49-F238E27FC236}">
                <a16:creationId xmlns:a16="http://schemas.microsoft.com/office/drawing/2014/main" id="{7FD1C916-229D-700B-268E-4E2B32C14497}"/>
              </a:ext>
            </a:extLst>
          </p:cNvPr>
          <p:cNvSpPr/>
          <p:nvPr/>
        </p:nvSpPr>
        <p:spPr>
          <a:xfrm>
            <a:off x="8214001" y="2005196"/>
            <a:ext cx="665018" cy="508000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911C6DE-5A66-061B-9E1F-9ADDB794381B}"/>
              </a:ext>
            </a:extLst>
          </p:cNvPr>
          <p:cNvGrpSpPr/>
          <p:nvPr/>
        </p:nvGrpSpPr>
        <p:grpSpPr>
          <a:xfrm>
            <a:off x="1058822" y="1553879"/>
            <a:ext cx="1994084" cy="1456970"/>
            <a:chOff x="380659" y="1461521"/>
            <a:chExt cx="1988758" cy="1456970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89D70ADA-FC20-4996-1DFC-8A770668B237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B4DBF462-0ACE-3E9C-3200-CB36E68D9AD3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8" name="사각형: 둥근 위쪽 모서리 7">
                <a:extLst>
                  <a:ext uri="{FF2B5EF4-FFF2-40B4-BE49-F238E27FC236}">
                    <a16:creationId xmlns:a16="http://schemas.microsoft.com/office/drawing/2014/main" id="{F1DC103F-E099-D707-3B9C-3F9407E588E6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200" dirty="0"/>
                  <a:t>Step 1. </a:t>
                </a:r>
                <a:r>
                  <a:rPr lang="ko-KR" altLang="en-US" sz="1200" dirty="0"/>
                  <a:t>초기화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2233D26-C339-5B0E-1EB1-160C1EE47CAC}"/>
                </a:ext>
              </a:extLst>
            </p:cNvPr>
            <p:cNvSpPr txBox="1"/>
            <p:nvPr/>
          </p:nvSpPr>
          <p:spPr>
            <a:xfrm>
              <a:off x="516057" y="1936006"/>
              <a:ext cx="17179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설정 로딩</a:t>
              </a:r>
              <a:endParaRPr lang="en-US" altLang="ko-KR" sz="1200" dirty="0">
                <a:solidFill>
                  <a:schemeClr val="bg1"/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로그 설정 초기화</a:t>
              </a:r>
              <a:endParaRPr lang="en-US" altLang="ko-KR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43286479-5049-339E-D8F8-0AD90666B7BB}"/>
              </a:ext>
            </a:extLst>
          </p:cNvPr>
          <p:cNvGrpSpPr/>
          <p:nvPr/>
        </p:nvGrpSpPr>
        <p:grpSpPr>
          <a:xfrm>
            <a:off x="3966727" y="1553879"/>
            <a:ext cx="3976546" cy="1456970"/>
            <a:chOff x="380659" y="1461521"/>
            <a:chExt cx="1988758" cy="1456970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A82A258D-9902-761E-84C1-B6D05FEC313E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23" name="사각형: 둥근 모서리 22">
                <a:extLst>
                  <a:ext uri="{FF2B5EF4-FFF2-40B4-BE49-F238E27FC236}">
                    <a16:creationId xmlns:a16="http://schemas.microsoft.com/office/drawing/2014/main" id="{AD2525CB-E4B1-1D04-5A54-5AA44242A7E3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24" name="사각형: 둥근 위쪽 모서리 23">
                <a:extLst>
                  <a:ext uri="{FF2B5EF4-FFF2-40B4-BE49-F238E27FC236}">
                    <a16:creationId xmlns:a16="http://schemas.microsoft.com/office/drawing/2014/main" id="{650481E0-7F2C-0477-86FF-4529BEF1A12C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200" dirty="0"/>
                  <a:t>Step 2. </a:t>
                </a:r>
                <a:r>
                  <a:rPr lang="ko-KR" altLang="en-US" sz="1200" dirty="0"/>
                  <a:t>운영모드</a:t>
                </a: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059328-4C46-2FEE-61D1-4C7931AB747F}"/>
                </a:ext>
              </a:extLst>
            </p:cNvPr>
            <p:cNvSpPr txBox="1"/>
            <p:nvPr/>
          </p:nvSpPr>
          <p:spPr>
            <a:xfrm>
              <a:off x="516057" y="1936006"/>
              <a:ext cx="17179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주기적으로 </a:t>
              </a:r>
              <a:r>
                <a:rPr lang="en-US" altLang="ko-KR" sz="1200" dirty="0" err="1">
                  <a:solidFill>
                    <a:schemeClr val="bg1"/>
                  </a:solidFill>
                </a:rPr>
                <a:t>ScreenClient</a:t>
              </a:r>
              <a:r>
                <a:rPr lang="ko-KR" altLang="en-US" sz="1200" dirty="0">
                  <a:solidFill>
                    <a:schemeClr val="bg1"/>
                  </a:solidFill>
                </a:rPr>
                <a:t> 실행 여부 감시</a:t>
              </a:r>
              <a:endParaRPr lang="en-US" altLang="ko-KR" sz="1200" dirty="0">
                <a:solidFill>
                  <a:schemeClr val="bg1"/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3C00ABA8-055F-2B0E-F72A-34CFE448642C}"/>
              </a:ext>
            </a:extLst>
          </p:cNvPr>
          <p:cNvGrpSpPr/>
          <p:nvPr/>
        </p:nvGrpSpPr>
        <p:grpSpPr>
          <a:xfrm>
            <a:off x="9149747" y="1553879"/>
            <a:ext cx="1988758" cy="1456970"/>
            <a:chOff x="380659" y="1461521"/>
            <a:chExt cx="1988758" cy="1456970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E8371D47-80F3-A1CD-E4F8-90C7DD139BAB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28" name="사각형: 둥근 모서리 27">
                <a:extLst>
                  <a:ext uri="{FF2B5EF4-FFF2-40B4-BE49-F238E27FC236}">
                    <a16:creationId xmlns:a16="http://schemas.microsoft.com/office/drawing/2014/main" id="{19DAC7BB-6E42-0DAE-17B1-2D025D329244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29" name="사각형: 둥근 위쪽 모서리 28">
                <a:extLst>
                  <a:ext uri="{FF2B5EF4-FFF2-40B4-BE49-F238E27FC236}">
                    <a16:creationId xmlns:a16="http://schemas.microsoft.com/office/drawing/2014/main" id="{8B1EB466-C405-03AC-DA9D-B034CAA6475A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200" dirty="0"/>
                  <a:t>Step 3. </a:t>
                </a:r>
                <a:r>
                  <a:rPr lang="ko-KR" altLang="en-US" sz="1200" dirty="0"/>
                  <a:t>종료</a:t>
                </a:r>
                <a:r>
                  <a:rPr lang="en-US" altLang="ko-KR" sz="1200" dirty="0"/>
                  <a:t>/</a:t>
                </a:r>
                <a:r>
                  <a:rPr lang="ko-KR" altLang="en-US" sz="1200" dirty="0"/>
                  <a:t>정리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7F5BDC-D909-3319-5410-C0BDF6C002D7}"/>
                </a:ext>
              </a:extLst>
            </p:cNvPr>
            <p:cNvSpPr txBox="1"/>
            <p:nvPr/>
          </p:nvSpPr>
          <p:spPr>
            <a:xfrm>
              <a:off x="516057" y="1936006"/>
              <a:ext cx="1717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solidFill>
                    <a:schemeClr val="bg1"/>
                  </a:solidFill>
                </a:rPr>
                <a:t>…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화살표: 오른쪽 30">
            <a:extLst>
              <a:ext uri="{FF2B5EF4-FFF2-40B4-BE49-F238E27FC236}">
                <a16:creationId xmlns:a16="http://schemas.microsoft.com/office/drawing/2014/main" id="{76D55FE2-BFA3-1366-B378-DD09E660AEA7}"/>
              </a:ext>
            </a:extLst>
          </p:cNvPr>
          <p:cNvSpPr/>
          <p:nvPr/>
        </p:nvSpPr>
        <p:spPr>
          <a:xfrm rot="5400000">
            <a:off x="5702500" y="3055739"/>
            <a:ext cx="504998" cy="508000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04D5D61D-018D-92AD-C2B2-513955EAE680}"/>
              </a:ext>
            </a:extLst>
          </p:cNvPr>
          <p:cNvSpPr/>
          <p:nvPr/>
        </p:nvSpPr>
        <p:spPr>
          <a:xfrm>
            <a:off x="326117" y="3614655"/>
            <a:ext cx="11468607" cy="281461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BE7AE465-4093-ADA4-A0B8-A40C07FF5E35}"/>
              </a:ext>
            </a:extLst>
          </p:cNvPr>
          <p:cNvGrpSpPr/>
          <p:nvPr/>
        </p:nvGrpSpPr>
        <p:grpSpPr>
          <a:xfrm>
            <a:off x="9149747" y="3828736"/>
            <a:ext cx="1988758" cy="972266"/>
            <a:chOff x="380659" y="1461521"/>
            <a:chExt cx="1988758" cy="1456970"/>
          </a:xfrm>
        </p:grpSpPr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1FBB3C3C-A1DB-9B35-6DE0-BDB356ED8D73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39" name="사각형: 둥근 모서리 38">
                <a:extLst>
                  <a:ext uri="{FF2B5EF4-FFF2-40B4-BE49-F238E27FC236}">
                    <a16:creationId xmlns:a16="http://schemas.microsoft.com/office/drawing/2014/main" id="{7ED52E05-433A-F04B-39D5-4B930A597A33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40" name="사각형: 둥근 위쪽 모서리 39">
                <a:extLst>
                  <a:ext uri="{FF2B5EF4-FFF2-40B4-BE49-F238E27FC236}">
                    <a16:creationId xmlns:a16="http://schemas.microsoft.com/office/drawing/2014/main" id="{B61F3F40-3AAB-3558-30E9-7475A2875E15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0206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200" dirty="0" err="1"/>
                  <a:t>ScreenClient</a:t>
                </a:r>
                <a:r>
                  <a:rPr lang="en-US" altLang="ko-KR" sz="1200" dirty="0"/>
                  <a:t> </a:t>
                </a:r>
                <a:r>
                  <a:rPr lang="ko-KR" altLang="en-US" sz="1200" dirty="0"/>
                  <a:t>실행</a:t>
                </a:r>
                <a:r>
                  <a:rPr lang="en-US" altLang="ko-KR" sz="1200" dirty="0"/>
                  <a:t> </a:t>
                </a:r>
                <a:endParaRPr lang="ko-KR" altLang="en-US" sz="1200" dirty="0"/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E1CC787-4C4E-A4AA-8540-E6268A10CAC6}"/>
                </a:ext>
              </a:extLst>
            </p:cNvPr>
            <p:cNvSpPr txBox="1"/>
            <p:nvPr/>
          </p:nvSpPr>
          <p:spPr>
            <a:xfrm>
              <a:off x="516057" y="1936007"/>
              <a:ext cx="1717963" cy="415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 err="1">
                  <a:solidFill>
                    <a:schemeClr val="bg1"/>
                  </a:solidFill>
                </a:rPr>
                <a:t>작업스케쥴</a:t>
              </a:r>
              <a:r>
                <a:rPr lang="ko-KR" altLang="en-US" sz="1200" dirty="0">
                  <a:solidFill>
                    <a:schemeClr val="bg1"/>
                  </a:solidFill>
                </a:rPr>
                <a:t> 사용</a:t>
              </a: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4E596A30-C562-2228-5729-17EF13654410}"/>
              </a:ext>
            </a:extLst>
          </p:cNvPr>
          <p:cNvGrpSpPr/>
          <p:nvPr/>
        </p:nvGrpSpPr>
        <p:grpSpPr>
          <a:xfrm>
            <a:off x="9149747" y="5112421"/>
            <a:ext cx="1988758" cy="972266"/>
            <a:chOff x="380659" y="1461521"/>
            <a:chExt cx="1988758" cy="1456970"/>
          </a:xfrm>
        </p:grpSpPr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8961E20E-E203-0C44-FAEA-A469F2BDBB3E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44" name="사각형: 둥근 모서리 43">
                <a:extLst>
                  <a:ext uri="{FF2B5EF4-FFF2-40B4-BE49-F238E27FC236}">
                    <a16:creationId xmlns:a16="http://schemas.microsoft.com/office/drawing/2014/main" id="{61D9BC6B-FC49-ADAD-1004-95CE202697D5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45" name="사각형: 둥근 위쪽 모서리 44">
                <a:extLst>
                  <a:ext uri="{FF2B5EF4-FFF2-40B4-BE49-F238E27FC236}">
                    <a16:creationId xmlns:a16="http://schemas.microsoft.com/office/drawing/2014/main" id="{E5EA89B1-3BD5-F36C-36C2-9C965CCC7CA3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0206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/>
                  <a:t>일정시간 대기</a:t>
                </a:r>
                <a:r>
                  <a:rPr lang="en-US" altLang="ko-KR" sz="1200" dirty="0"/>
                  <a:t> </a:t>
                </a:r>
                <a:endParaRPr lang="ko-KR" altLang="en-US" sz="1200" dirty="0"/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DA06B35-F993-473D-519A-0EE99400E802}"/>
                </a:ext>
              </a:extLst>
            </p:cNvPr>
            <p:cNvSpPr txBox="1"/>
            <p:nvPr/>
          </p:nvSpPr>
          <p:spPr>
            <a:xfrm>
              <a:off x="516057" y="1936007"/>
              <a:ext cx="1717963" cy="415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대기 후 반복</a:t>
              </a:r>
            </a:p>
          </p:txBody>
        </p:sp>
      </p:grpSp>
      <p:sp>
        <p:nvSpPr>
          <p:cNvPr id="46" name="화살표: 오른쪽 45">
            <a:extLst>
              <a:ext uri="{FF2B5EF4-FFF2-40B4-BE49-F238E27FC236}">
                <a16:creationId xmlns:a16="http://schemas.microsoft.com/office/drawing/2014/main" id="{E5403A69-BC7D-CC8D-F16D-6DB9B7D74376}"/>
              </a:ext>
            </a:extLst>
          </p:cNvPr>
          <p:cNvSpPr/>
          <p:nvPr/>
        </p:nvSpPr>
        <p:spPr>
          <a:xfrm rot="5400000">
            <a:off x="10020788" y="4820748"/>
            <a:ext cx="246673" cy="293543"/>
          </a:xfrm>
          <a:prstGeom prst="rightArrow">
            <a:avLst/>
          </a:prstGeom>
          <a:solidFill>
            <a:srgbClr val="00B0F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5E40C5C2-A64D-ED01-5E0F-4F1237A76943}"/>
              </a:ext>
            </a:extLst>
          </p:cNvPr>
          <p:cNvGrpSpPr/>
          <p:nvPr/>
        </p:nvGrpSpPr>
        <p:grpSpPr>
          <a:xfrm>
            <a:off x="1053495" y="3828735"/>
            <a:ext cx="1999412" cy="2255951"/>
            <a:chOff x="380659" y="1461521"/>
            <a:chExt cx="1988758" cy="1456970"/>
          </a:xfrm>
        </p:grpSpPr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19BF759D-DACD-D30E-863A-1A50A5CAFDDD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52" name="사각형: 둥근 모서리 51">
                <a:extLst>
                  <a:ext uri="{FF2B5EF4-FFF2-40B4-BE49-F238E27FC236}">
                    <a16:creationId xmlns:a16="http://schemas.microsoft.com/office/drawing/2014/main" id="{E92F0E95-1252-A6F5-D045-2B4152BA9D60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53" name="사각형: 둥근 위쪽 모서리 52">
                <a:extLst>
                  <a:ext uri="{FF2B5EF4-FFF2-40B4-BE49-F238E27FC236}">
                    <a16:creationId xmlns:a16="http://schemas.microsoft.com/office/drawing/2014/main" id="{87815012-ED76-DC40-9D5D-FF67F28B1B85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0206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/>
                  <a:t>화면 활성화 여부 검사 </a:t>
                </a:r>
              </a:p>
            </p:txBody>
          </p: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ABB181-2735-599C-3469-2C3C974EBE00}"/>
                </a:ext>
              </a:extLst>
            </p:cNvPr>
            <p:cNvSpPr txBox="1"/>
            <p:nvPr/>
          </p:nvSpPr>
          <p:spPr>
            <a:xfrm>
              <a:off x="516057" y="1936007"/>
              <a:ext cx="1717963" cy="178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solidFill>
                    <a:schemeClr val="bg1"/>
                  </a:solidFill>
                </a:rPr>
                <a:t>Explorer </a:t>
              </a:r>
              <a:r>
                <a:rPr lang="ko-KR" altLang="en-US" sz="1200" dirty="0">
                  <a:solidFill>
                    <a:schemeClr val="bg1"/>
                  </a:solidFill>
                </a:rPr>
                <a:t>실행 여부</a:t>
              </a:r>
            </a:p>
          </p:txBody>
        </p:sp>
      </p:grp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31E9DBB4-D879-DC3F-9A98-53EF5C1C5C6F}"/>
              </a:ext>
            </a:extLst>
          </p:cNvPr>
          <p:cNvSpPr/>
          <p:nvPr/>
        </p:nvSpPr>
        <p:spPr>
          <a:xfrm>
            <a:off x="2045616" y="6231116"/>
            <a:ext cx="8180034" cy="10388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화살표: 오른쪽 54">
            <a:extLst>
              <a:ext uri="{FF2B5EF4-FFF2-40B4-BE49-F238E27FC236}">
                <a16:creationId xmlns:a16="http://schemas.microsoft.com/office/drawing/2014/main" id="{D5983BDE-45E7-C2AC-CD96-4A2154A972C5}"/>
              </a:ext>
            </a:extLst>
          </p:cNvPr>
          <p:cNvSpPr/>
          <p:nvPr/>
        </p:nvSpPr>
        <p:spPr>
          <a:xfrm rot="16200000">
            <a:off x="1936739" y="6066442"/>
            <a:ext cx="243578" cy="293543"/>
          </a:xfrm>
          <a:prstGeom prst="rightArrow">
            <a:avLst/>
          </a:prstGeom>
          <a:solidFill>
            <a:srgbClr val="00B0F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1CBC828F-F924-C0B3-8B9C-3CB2FCFB2507}"/>
              </a:ext>
            </a:extLst>
          </p:cNvPr>
          <p:cNvSpPr/>
          <p:nvPr/>
        </p:nvSpPr>
        <p:spPr>
          <a:xfrm>
            <a:off x="10067826" y="6127868"/>
            <a:ext cx="157823" cy="10324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384E80A8-6D15-1EE3-1115-18E1B72DDF05}"/>
              </a:ext>
            </a:extLst>
          </p:cNvPr>
          <p:cNvGrpSpPr/>
          <p:nvPr/>
        </p:nvGrpSpPr>
        <p:grpSpPr>
          <a:xfrm>
            <a:off x="3177309" y="5480538"/>
            <a:ext cx="5928956" cy="293543"/>
            <a:chOff x="3177309" y="5482344"/>
            <a:chExt cx="5928956" cy="293543"/>
          </a:xfrm>
        </p:grpSpPr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9313C06-FFE3-042E-AFF5-52F62EECAD44}"/>
                </a:ext>
              </a:extLst>
            </p:cNvPr>
            <p:cNvSpPr/>
            <p:nvPr/>
          </p:nvSpPr>
          <p:spPr>
            <a:xfrm>
              <a:off x="3177309" y="5555315"/>
              <a:ext cx="5701710" cy="1476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화살표: 오른쪽 57">
              <a:extLst>
                <a:ext uri="{FF2B5EF4-FFF2-40B4-BE49-F238E27FC236}">
                  <a16:creationId xmlns:a16="http://schemas.microsoft.com/office/drawing/2014/main" id="{96B7B91D-6B6C-6530-4432-5464E6514ADA}"/>
                </a:ext>
              </a:extLst>
            </p:cNvPr>
            <p:cNvSpPr/>
            <p:nvPr/>
          </p:nvSpPr>
          <p:spPr>
            <a:xfrm>
              <a:off x="8859592" y="5482344"/>
              <a:ext cx="246673" cy="293543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1B965177-64A5-691A-AA6C-B8DD5A564529}"/>
              </a:ext>
            </a:extLst>
          </p:cNvPr>
          <p:cNvGrpSpPr/>
          <p:nvPr/>
        </p:nvGrpSpPr>
        <p:grpSpPr>
          <a:xfrm>
            <a:off x="3949799" y="3828736"/>
            <a:ext cx="3993472" cy="972266"/>
            <a:chOff x="380659" y="1461521"/>
            <a:chExt cx="1988758" cy="1456970"/>
          </a:xfrm>
        </p:grpSpPr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737850D8-CB28-C635-60D8-CD092F524C26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63" name="사각형: 둥근 모서리 62">
                <a:extLst>
                  <a:ext uri="{FF2B5EF4-FFF2-40B4-BE49-F238E27FC236}">
                    <a16:creationId xmlns:a16="http://schemas.microsoft.com/office/drawing/2014/main" id="{0ABB6587-5AA7-9902-DF32-E481CA5EE348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64" name="사각형: 둥근 위쪽 모서리 63">
                <a:extLst>
                  <a:ext uri="{FF2B5EF4-FFF2-40B4-BE49-F238E27FC236}">
                    <a16:creationId xmlns:a16="http://schemas.microsoft.com/office/drawing/2014/main" id="{D4BD9148-FA99-0472-58DF-DB694CEB25A5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0206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200" dirty="0" err="1"/>
                  <a:t>ScreenClient</a:t>
                </a:r>
                <a:r>
                  <a:rPr lang="en-US" altLang="ko-KR" sz="1200" dirty="0"/>
                  <a:t> </a:t>
                </a:r>
                <a:r>
                  <a:rPr lang="ko-KR" altLang="en-US" sz="1200" dirty="0"/>
                  <a:t>실행 여부 검사</a:t>
                </a:r>
                <a:r>
                  <a:rPr lang="en-US" altLang="ko-KR" sz="1200" dirty="0"/>
                  <a:t> </a:t>
                </a:r>
                <a:endParaRPr lang="ko-KR" altLang="en-US" sz="1200" dirty="0"/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DE9F881-187C-0F53-F84A-727C8444C023}"/>
                </a:ext>
              </a:extLst>
            </p:cNvPr>
            <p:cNvSpPr txBox="1"/>
            <p:nvPr/>
          </p:nvSpPr>
          <p:spPr>
            <a:xfrm>
              <a:off x="516057" y="1936007"/>
              <a:ext cx="1717963" cy="415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altLang="ko-KR" sz="1200" dirty="0" err="1">
                  <a:solidFill>
                    <a:schemeClr val="bg1"/>
                  </a:solidFill>
                </a:rPr>
                <a:t>ScreenClient</a:t>
              </a:r>
              <a:r>
                <a:rPr lang="en-US" altLang="ko-KR" sz="1200" dirty="0">
                  <a:solidFill>
                    <a:schemeClr val="bg1"/>
                  </a:solidFill>
                </a:rPr>
                <a:t> </a:t>
              </a:r>
              <a:r>
                <a:rPr lang="ko-KR" altLang="en-US" sz="1200" dirty="0">
                  <a:solidFill>
                    <a:schemeClr val="bg1"/>
                  </a:solidFill>
                </a:rPr>
                <a:t>프로세스 실행여부 검사</a:t>
              </a:r>
            </a:p>
          </p:txBody>
        </p:sp>
      </p:grp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612BDE6D-E1CE-BF96-2259-44B5720692BA}"/>
              </a:ext>
            </a:extLst>
          </p:cNvPr>
          <p:cNvSpPr/>
          <p:nvPr/>
        </p:nvSpPr>
        <p:spPr>
          <a:xfrm rot="5400000">
            <a:off x="5580295" y="5136155"/>
            <a:ext cx="721512" cy="1548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83A63209-31F0-08F1-D816-7115CC257822}"/>
              </a:ext>
            </a:extLst>
          </p:cNvPr>
          <p:cNvGrpSpPr/>
          <p:nvPr/>
        </p:nvGrpSpPr>
        <p:grpSpPr>
          <a:xfrm>
            <a:off x="8214001" y="4163387"/>
            <a:ext cx="663866" cy="293543"/>
            <a:chOff x="7980739" y="5482344"/>
            <a:chExt cx="1125526" cy="293543"/>
          </a:xfrm>
        </p:grpSpPr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B9062FF4-B93D-0BB5-BFA4-82438BDD9258}"/>
                </a:ext>
              </a:extLst>
            </p:cNvPr>
            <p:cNvSpPr/>
            <p:nvPr/>
          </p:nvSpPr>
          <p:spPr>
            <a:xfrm>
              <a:off x="7980739" y="5555314"/>
              <a:ext cx="898279" cy="15466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화살표: 오른쪽 75">
              <a:extLst>
                <a:ext uri="{FF2B5EF4-FFF2-40B4-BE49-F238E27FC236}">
                  <a16:creationId xmlns:a16="http://schemas.microsoft.com/office/drawing/2014/main" id="{1E524FA3-5214-88DB-54A4-B8EAE6D06735}"/>
                </a:ext>
              </a:extLst>
            </p:cNvPr>
            <p:cNvSpPr/>
            <p:nvPr/>
          </p:nvSpPr>
          <p:spPr>
            <a:xfrm>
              <a:off x="8859592" y="5482344"/>
              <a:ext cx="246673" cy="293543"/>
            </a:xfrm>
            <a:prstGeom prst="rightArrow">
              <a:avLst>
                <a:gd name="adj1" fmla="val 50001"/>
                <a:gd name="adj2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55A8CA62-DA10-A5EC-930C-437FA649E984}"/>
              </a:ext>
            </a:extLst>
          </p:cNvPr>
          <p:cNvGrpSpPr/>
          <p:nvPr/>
        </p:nvGrpSpPr>
        <p:grpSpPr>
          <a:xfrm>
            <a:off x="3177310" y="4161983"/>
            <a:ext cx="665018" cy="293543"/>
            <a:chOff x="8367036" y="5482344"/>
            <a:chExt cx="739229" cy="293543"/>
          </a:xfrm>
        </p:grpSpPr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699A1289-34DE-B48D-F8E4-A91E08E66F81}"/>
                </a:ext>
              </a:extLst>
            </p:cNvPr>
            <p:cNvSpPr/>
            <p:nvPr/>
          </p:nvSpPr>
          <p:spPr>
            <a:xfrm>
              <a:off x="8367036" y="5557115"/>
              <a:ext cx="511982" cy="144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9" name="화살표: 오른쪽 78">
              <a:extLst>
                <a:ext uri="{FF2B5EF4-FFF2-40B4-BE49-F238E27FC236}">
                  <a16:creationId xmlns:a16="http://schemas.microsoft.com/office/drawing/2014/main" id="{F9BE6D9E-5840-66F4-4923-D104C16E3BA9}"/>
                </a:ext>
              </a:extLst>
            </p:cNvPr>
            <p:cNvSpPr/>
            <p:nvPr/>
          </p:nvSpPr>
          <p:spPr>
            <a:xfrm>
              <a:off x="8859592" y="5482344"/>
              <a:ext cx="246673" cy="293543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94731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13DA8-35CC-01BA-9E94-D78A407A1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EBED35-84A5-B711-D2EA-43EAC3612F9E}"/>
              </a:ext>
            </a:extLst>
          </p:cNvPr>
          <p:cNvSpPr txBox="1"/>
          <p:nvPr/>
        </p:nvSpPr>
        <p:spPr>
          <a:xfrm>
            <a:off x="251350" y="304897"/>
            <a:ext cx="3698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/>
              <a:t>운영 시퀀스 및 제어 로직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CBBE46-52CC-D095-BBF7-719674F85F3E}"/>
              </a:ext>
            </a:extLst>
          </p:cNvPr>
          <p:cNvSpPr txBox="1"/>
          <p:nvPr/>
        </p:nvSpPr>
        <p:spPr>
          <a:xfrm>
            <a:off x="251350" y="766562"/>
            <a:ext cx="1471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ScreenClient</a:t>
            </a:r>
            <a:endParaRPr lang="ko-KR" altLang="en-US" dirty="0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E68B44F1-C400-10B3-26A5-7110896C51A5}"/>
              </a:ext>
            </a:extLst>
          </p:cNvPr>
          <p:cNvSpPr/>
          <p:nvPr/>
        </p:nvSpPr>
        <p:spPr>
          <a:xfrm>
            <a:off x="326117" y="1371597"/>
            <a:ext cx="11468607" cy="18717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화살표: 오른쪽 4">
            <a:extLst>
              <a:ext uri="{FF2B5EF4-FFF2-40B4-BE49-F238E27FC236}">
                <a16:creationId xmlns:a16="http://schemas.microsoft.com/office/drawing/2014/main" id="{9990CEC5-D5BB-3F62-F804-CDCCB54541D2}"/>
              </a:ext>
            </a:extLst>
          </p:cNvPr>
          <p:cNvSpPr/>
          <p:nvPr/>
        </p:nvSpPr>
        <p:spPr>
          <a:xfrm>
            <a:off x="3177309" y="2028364"/>
            <a:ext cx="665018" cy="508000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화살표: 오른쪽 5">
            <a:extLst>
              <a:ext uri="{FF2B5EF4-FFF2-40B4-BE49-F238E27FC236}">
                <a16:creationId xmlns:a16="http://schemas.microsoft.com/office/drawing/2014/main" id="{9DA4C93F-ED11-BF1A-6903-8FBD2464F79D}"/>
              </a:ext>
            </a:extLst>
          </p:cNvPr>
          <p:cNvSpPr/>
          <p:nvPr/>
        </p:nvSpPr>
        <p:spPr>
          <a:xfrm>
            <a:off x="8214001" y="2005196"/>
            <a:ext cx="665018" cy="508000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51F3584A-7C23-563F-55E1-5B6FE16EDEAA}"/>
              </a:ext>
            </a:extLst>
          </p:cNvPr>
          <p:cNvGrpSpPr/>
          <p:nvPr/>
        </p:nvGrpSpPr>
        <p:grpSpPr>
          <a:xfrm>
            <a:off x="1064150" y="1553879"/>
            <a:ext cx="1988758" cy="1456970"/>
            <a:chOff x="380659" y="1461521"/>
            <a:chExt cx="1988758" cy="1456970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EBFB7810-0A3F-9DB9-2BC9-608BDE7762AC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0CE7C8C2-E890-3D85-2746-117F5E155A03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1" name="사각형: 둥근 위쪽 모서리 10">
                <a:extLst>
                  <a:ext uri="{FF2B5EF4-FFF2-40B4-BE49-F238E27FC236}">
                    <a16:creationId xmlns:a16="http://schemas.microsoft.com/office/drawing/2014/main" id="{9636A5AF-6C72-E3FA-75C2-618C7069DDFC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200" dirty="0"/>
                  <a:t>Step 1. </a:t>
                </a:r>
                <a:r>
                  <a:rPr lang="ko-KR" altLang="en-US" sz="1200" dirty="0"/>
                  <a:t>초기화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E61EE18-5BA9-1909-9E29-9268031C8A86}"/>
                </a:ext>
              </a:extLst>
            </p:cNvPr>
            <p:cNvSpPr txBox="1"/>
            <p:nvPr/>
          </p:nvSpPr>
          <p:spPr>
            <a:xfrm>
              <a:off x="516057" y="1936006"/>
              <a:ext cx="17179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설정 로딩</a:t>
              </a:r>
              <a:endParaRPr lang="en-US" altLang="ko-KR" sz="1200" dirty="0">
                <a:solidFill>
                  <a:schemeClr val="bg1"/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로그 설정 초기화</a:t>
              </a:r>
              <a:endParaRPr lang="en-US" altLang="ko-KR" sz="1200" dirty="0">
                <a:solidFill>
                  <a:schemeClr val="bg1"/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상태 </a:t>
              </a:r>
              <a:r>
                <a:rPr lang="en-US" altLang="ko-KR" sz="1200" dirty="0">
                  <a:solidFill>
                    <a:schemeClr val="bg1"/>
                  </a:solidFill>
                </a:rPr>
                <a:t>DB </a:t>
              </a:r>
              <a:r>
                <a:rPr lang="ko-KR" altLang="en-US" sz="1200" dirty="0">
                  <a:solidFill>
                    <a:schemeClr val="bg1"/>
                  </a:solidFill>
                </a:rPr>
                <a:t>동기화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BD332487-E71F-FC28-1DE8-6FBFF4B6838E}"/>
              </a:ext>
            </a:extLst>
          </p:cNvPr>
          <p:cNvGrpSpPr/>
          <p:nvPr/>
        </p:nvGrpSpPr>
        <p:grpSpPr>
          <a:xfrm>
            <a:off x="3966727" y="1553879"/>
            <a:ext cx="3976546" cy="1490148"/>
            <a:chOff x="380659" y="1461521"/>
            <a:chExt cx="1988758" cy="1490148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B2259FA3-D21E-7399-4DAA-D3556C94355F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9A5E12EC-66AD-CC74-7AEB-4B4AFFB3BDB1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6" name="사각형: 둥근 위쪽 모서리 15">
                <a:extLst>
                  <a:ext uri="{FF2B5EF4-FFF2-40B4-BE49-F238E27FC236}">
                    <a16:creationId xmlns:a16="http://schemas.microsoft.com/office/drawing/2014/main" id="{59444B55-6C67-9854-079A-9D61737131A8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200" dirty="0"/>
                  <a:t>Step 2. </a:t>
                </a:r>
                <a:r>
                  <a:rPr lang="ko-KR" altLang="en-US" sz="1200" dirty="0"/>
                  <a:t>운영모드</a:t>
                </a: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6ACD148-2D54-D86D-A6A0-DF24629C3327}"/>
                </a:ext>
              </a:extLst>
            </p:cNvPr>
            <p:cNvSpPr txBox="1"/>
            <p:nvPr/>
          </p:nvSpPr>
          <p:spPr>
            <a:xfrm>
              <a:off x="516057" y="1936006"/>
              <a:ext cx="17179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주기적인 </a:t>
              </a:r>
              <a:r>
                <a:rPr lang="en-US" altLang="ko-KR" sz="1200" dirty="0" err="1">
                  <a:solidFill>
                    <a:schemeClr val="bg1"/>
                  </a:solidFill>
                </a:rPr>
                <a:t>ScreenPlayer</a:t>
              </a:r>
              <a:r>
                <a:rPr lang="ko-KR" altLang="en-US" sz="1200" dirty="0">
                  <a:solidFill>
                    <a:schemeClr val="bg1"/>
                  </a:solidFill>
                </a:rPr>
                <a:t> 실행 여부 감시</a:t>
              </a:r>
              <a:endParaRPr lang="en-US" altLang="ko-KR" sz="1200" dirty="0">
                <a:solidFill>
                  <a:schemeClr val="bg1"/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실시간 화면 캡처 및 서버 업로드</a:t>
              </a:r>
              <a:endParaRPr lang="en-US" altLang="ko-KR" sz="1200" dirty="0">
                <a:solidFill>
                  <a:schemeClr val="bg1"/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오류 발생시 상태 </a:t>
              </a:r>
              <a:r>
                <a:rPr lang="en-US" altLang="ko-KR" sz="1200" dirty="0">
                  <a:solidFill>
                    <a:schemeClr val="bg1"/>
                  </a:solidFill>
                </a:rPr>
                <a:t>DB </a:t>
              </a:r>
              <a:r>
                <a:rPr lang="ko-KR" altLang="en-US" sz="1200" dirty="0">
                  <a:solidFill>
                    <a:schemeClr val="bg1"/>
                  </a:solidFill>
                </a:rPr>
                <a:t>동기화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endParaRPr lang="ko-KR" altLang="en-US" sz="1200" dirty="0">
                <a:solidFill>
                  <a:schemeClr val="bg1"/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7ADDF36-1F8A-3F0A-628C-8E9A7D7DA5BC}"/>
              </a:ext>
            </a:extLst>
          </p:cNvPr>
          <p:cNvGrpSpPr/>
          <p:nvPr/>
        </p:nvGrpSpPr>
        <p:grpSpPr>
          <a:xfrm>
            <a:off x="9149747" y="1553879"/>
            <a:ext cx="1988758" cy="1456970"/>
            <a:chOff x="380659" y="1461521"/>
            <a:chExt cx="1988758" cy="1456970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C422D672-F684-983A-2FF9-42E90C5976D8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20" name="사각형: 둥근 모서리 19">
                <a:extLst>
                  <a:ext uri="{FF2B5EF4-FFF2-40B4-BE49-F238E27FC236}">
                    <a16:creationId xmlns:a16="http://schemas.microsoft.com/office/drawing/2014/main" id="{399560DB-40ED-A8D9-901D-A8E5033823A6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21" name="사각형: 둥근 위쪽 모서리 20">
                <a:extLst>
                  <a:ext uri="{FF2B5EF4-FFF2-40B4-BE49-F238E27FC236}">
                    <a16:creationId xmlns:a16="http://schemas.microsoft.com/office/drawing/2014/main" id="{3400AC80-96BD-E322-E85A-DC4A39D41D90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200" dirty="0"/>
                  <a:t>Step 3. </a:t>
                </a:r>
                <a:r>
                  <a:rPr lang="ko-KR" altLang="en-US" sz="1200" dirty="0"/>
                  <a:t>종료</a:t>
                </a:r>
                <a:r>
                  <a:rPr lang="en-US" altLang="ko-KR" sz="1200" dirty="0"/>
                  <a:t>/</a:t>
                </a:r>
                <a:r>
                  <a:rPr lang="ko-KR" altLang="en-US" sz="1200" dirty="0"/>
                  <a:t>정리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3A976FD-E981-135E-705E-7463F39E08B8}"/>
                </a:ext>
              </a:extLst>
            </p:cNvPr>
            <p:cNvSpPr txBox="1"/>
            <p:nvPr/>
          </p:nvSpPr>
          <p:spPr>
            <a:xfrm>
              <a:off x="516057" y="1936006"/>
              <a:ext cx="17179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상태 </a:t>
              </a:r>
              <a:r>
                <a:rPr lang="en-US" altLang="ko-KR" sz="1200" dirty="0">
                  <a:solidFill>
                    <a:schemeClr val="bg1"/>
                  </a:solidFill>
                </a:rPr>
                <a:t>DB </a:t>
              </a:r>
              <a:r>
                <a:rPr lang="ko-KR" altLang="en-US" sz="1200" dirty="0">
                  <a:solidFill>
                    <a:schemeClr val="bg1"/>
                  </a:solidFill>
                </a:rPr>
                <a:t>동기화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화살표: 오른쪽 21">
            <a:extLst>
              <a:ext uri="{FF2B5EF4-FFF2-40B4-BE49-F238E27FC236}">
                <a16:creationId xmlns:a16="http://schemas.microsoft.com/office/drawing/2014/main" id="{882FDB4B-14F5-C845-363C-EBE314468D7E}"/>
              </a:ext>
            </a:extLst>
          </p:cNvPr>
          <p:cNvSpPr/>
          <p:nvPr/>
        </p:nvSpPr>
        <p:spPr>
          <a:xfrm rot="5400000">
            <a:off x="5702500" y="3055739"/>
            <a:ext cx="504998" cy="508000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06AAF499-EC7D-4DDE-95B2-6F6FB789FB6B}"/>
              </a:ext>
            </a:extLst>
          </p:cNvPr>
          <p:cNvSpPr/>
          <p:nvPr/>
        </p:nvSpPr>
        <p:spPr>
          <a:xfrm>
            <a:off x="326117" y="3614655"/>
            <a:ext cx="11468607" cy="281461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63525452-0B33-91D3-745A-362824933F8E}"/>
              </a:ext>
            </a:extLst>
          </p:cNvPr>
          <p:cNvGrpSpPr/>
          <p:nvPr/>
        </p:nvGrpSpPr>
        <p:grpSpPr>
          <a:xfrm>
            <a:off x="3904041" y="3835474"/>
            <a:ext cx="1988758" cy="972266"/>
            <a:chOff x="380659" y="1461521"/>
            <a:chExt cx="1988758" cy="1456970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C776C0C6-021A-ADB3-90B1-DB79DA2AAA13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27" name="사각형: 둥근 모서리 26">
                <a:extLst>
                  <a:ext uri="{FF2B5EF4-FFF2-40B4-BE49-F238E27FC236}">
                    <a16:creationId xmlns:a16="http://schemas.microsoft.com/office/drawing/2014/main" id="{37A7307A-7A3B-6BB6-AD88-8AC4818D6F79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28" name="사각형: 둥근 위쪽 모서리 27">
                <a:extLst>
                  <a:ext uri="{FF2B5EF4-FFF2-40B4-BE49-F238E27FC236}">
                    <a16:creationId xmlns:a16="http://schemas.microsoft.com/office/drawing/2014/main" id="{95B247E9-389B-734F-000E-DFDB3BB9AACF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0206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200" dirty="0" err="1">
                    <a:solidFill>
                      <a:schemeClr val="bg1"/>
                    </a:solidFill>
                  </a:rPr>
                  <a:t>ScreenPlayer</a:t>
                </a:r>
                <a:r>
                  <a:rPr lang="en-US" altLang="ko-KR" sz="1200" dirty="0"/>
                  <a:t> </a:t>
                </a:r>
                <a:r>
                  <a:rPr lang="ko-KR" altLang="en-US" sz="1200" dirty="0"/>
                  <a:t>실행</a:t>
                </a:r>
                <a:r>
                  <a:rPr lang="en-US" altLang="ko-KR" sz="1200" dirty="0"/>
                  <a:t> </a:t>
                </a:r>
                <a:endParaRPr lang="ko-KR" altLang="en-US" sz="1200" dirty="0"/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E89D364-E3E1-9823-8F49-11E181386B13}"/>
                </a:ext>
              </a:extLst>
            </p:cNvPr>
            <p:cNvSpPr txBox="1"/>
            <p:nvPr/>
          </p:nvSpPr>
          <p:spPr>
            <a:xfrm>
              <a:off x="516057" y="1936007"/>
              <a:ext cx="1717963" cy="691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모두 종료 후 실행</a:t>
              </a:r>
              <a:endParaRPr lang="en-US" altLang="ko-KR" sz="1200" dirty="0">
                <a:solidFill>
                  <a:schemeClr val="bg1"/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모든 </a:t>
              </a:r>
              <a:r>
                <a:rPr lang="en-US" altLang="ko-KR" sz="1200" dirty="0">
                  <a:solidFill>
                    <a:schemeClr val="bg1"/>
                  </a:solidFill>
                </a:rPr>
                <a:t>Playlist ID</a:t>
              </a:r>
              <a:r>
                <a:rPr lang="ko-KR" altLang="en-US" sz="1200" dirty="0">
                  <a:solidFill>
                    <a:schemeClr val="bg1"/>
                  </a:solidFill>
                </a:rPr>
                <a:t> 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DF671326-9DC8-ED19-1A94-6DBD5A3C0182}"/>
              </a:ext>
            </a:extLst>
          </p:cNvPr>
          <p:cNvGrpSpPr/>
          <p:nvPr/>
        </p:nvGrpSpPr>
        <p:grpSpPr>
          <a:xfrm>
            <a:off x="3904041" y="5119159"/>
            <a:ext cx="1988758" cy="972266"/>
            <a:chOff x="380659" y="1461521"/>
            <a:chExt cx="1988758" cy="1456970"/>
          </a:xfrm>
        </p:grpSpPr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460771B9-2A9D-ACE4-020B-910A79207D1F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4930A0A1-92F8-521E-D030-EB3DE3FF1D80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33" name="사각형: 둥근 위쪽 모서리 32">
                <a:extLst>
                  <a:ext uri="{FF2B5EF4-FFF2-40B4-BE49-F238E27FC236}">
                    <a16:creationId xmlns:a16="http://schemas.microsoft.com/office/drawing/2014/main" id="{8041C556-4ADE-AF7D-7FDD-6C4EDCD64E3A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0206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/>
                  <a:t>일정시간 대기</a:t>
                </a:r>
                <a:r>
                  <a:rPr lang="en-US" altLang="ko-KR" sz="1200" dirty="0"/>
                  <a:t> </a:t>
                </a:r>
                <a:endParaRPr lang="ko-KR" altLang="en-US" sz="1200" dirty="0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A8C8B02-B44A-25F1-ABEF-F83C262B660E}"/>
                </a:ext>
              </a:extLst>
            </p:cNvPr>
            <p:cNvSpPr txBox="1"/>
            <p:nvPr/>
          </p:nvSpPr>
          <p:spPr>
            <a:xfrm>
              <a:off x="516057" y="1936007"/>
              <a:ext cx="1717963" cy="415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대기 후 반복</a:t>
              </a:r>
            </a:p>
          </p:txBody>
        </p:sp>
      </p:grpSp>
      <p:sp>
        <p:nvSpPr>
          <p:cNvPr id="34" name="화살표: 오른쪽 33">
            <a:extLst>
              <a:ext uri="{FF2B5EF4-FFF2-40B4-BE49-F238E27FC236}">
                <a16:creationId xmlns:a16="http://schemas.microsoft.com/office/drawing/2014/main" id="{CF4392AC-C7DE-963B-AB59-0DF45DD87EEF}"/>
              </a:ext>
            </a:extLst>
          </p:cNvPr>
          <p:cNvSpPr/>
          <p:nvPr/>
        </p:nvSpPr>
        <p:spPr>
          <a:xfrm rot="5400000">
            <a:off x="4775082" y="4827486"/>
            <a:ext cx="246673" cy="293543"/>
          </a:xfrm>
          <a:prstGeom prst="rightArrow">
            <a:avLst/>
          </a:prstGeom>
          <a:solidFill>
            <a:srgbClr val="00B0F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00AF85F0-B905-F991-FC40-02CCAC41C46F}"/>
              </a:ext>
            </a:extLst>
          </p:cNvPr>
          <p:cNvSpPr/>
          <p:nvPr/>
        </p:nvSpPr>
        <p:spPr>
          <a:xfrm>
            <a:off x="2045616" y="6230878"/>
            <a:ext cx="2928568" cy="1041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화살표: 오른쪽 40">
            <a:extLst>
              <a:ext uri="{FF2B5EF4-FFF2-40B4-BE49-F238E27FC236}">
                <a16:creationId xmlns:a16="http://schemas.microsoft.com/office/drawing/2014/main" id="{7C4AE0EB-EF2F-97C3-D101-1DA9C0CE0E5E}"/>
              </a:ext>
            </a:extLst>
          </p:cNvPr>
          <p:cNvSpPr/>
          <p:nvPr/>
        </p:nvSpPr>
        <p:spPr>
          <a:xfrm rot="16200000">
            <a:off x="1936739" y="6066442"/>
            <a:ext cx="243578" cy="293543"/>
          </a:xfrm>
          <a:prstGeom prst="rightArrow">
            <a:avLst/>
          </a:prstGeom>
          <a:solidFill>
            <a:srgbClr val="00B0F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2FC51B4E-BC97-055D-271E-EBDD3E3F7400}"/>
              </a:ext>
            </a:extLst>
          </p:cNvPr>
          <p:cNvSpPr/>
          <p:nvPr/>
        </p:nvSpPr>
        <p:spPr>
          <a:xfrm>
            <a:off x="4816361" y="6137836"/>
            <a:ext cx="157823" cy="10324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3FFC4D5C-FE22-5FE2-0302-981AB51F7888}"/>
              </a:ext>
            </a:extLst>
          </p:cNvPr>
          <p:cNvGrpSpPr/>
          <p:nvPr/>
        </p:nvGrpSpPr>
        <p:grpSpPr>
          <a:xfrm>
            <a:off x="3174301" y="5487276"/>
            <a:ext cx="686258" cy="293543"/>
            <a:chOff x="8420007" y="5482344"/>
            <a:chExt cx="686258" cy="293543"/>
          </a:xfrm>
        </p:grpSpPr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0AD31134-E6B8-79F7-8ED9-383D530F8E0E}"/>
                </a:ext>
              </a:extLst>
            </p:cNvPr>
            <p:cNvSpPr/>
            <p:nvPr/>
          </p:nvSpPr>
          <p:spPr>
            <a:xfrm>
              <a:off x="8420007" y="5555133"/>
              <a:ext cx="459012" cy="14796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화살표: 오른쪽 44">
              <a:extLst>
                <a:ext uri="{FF2B5EF4-FFF2-40B4-BE49-F238E27FC236}">
                  <a16:creationId xmlns:a16="http://schemas.microsoft.com/office/drawing/2014/main" id="{FF4BBF12-C8CB-D78F-D03B-33ACB013C88B}"/>
                </a:ext>
              </a:extLst>
            </p:cNvPr>
            <p:cNvSpPr/>
            <p:nvPr/>
          </p:nvSpPr>
          <p:spPr>
            <a:xfrm>
              <a:off x="8859592" y="5482344"/>
              <a:ext cx="246673" cy="293543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B6750D9B-EE25-E208-B56B-9960839345BC}"/>
              </a:ext>
            </a:extLst>
          </p:cNvPr>
          <p:cNvGrpSpPr/>
          <p:nvPr/>
        </p:nvGrpSpPr>
        <p:grpSpPr>
          <a:xfrm>
            <a:off x="1055951" y="3835475"/>
            <a:ext cx="1996955" cy="2255950"/>
            <a:chOff x="380659" y="1461521"/>
            <a:chExt cx="1988758" cy="1456970"/>
          </a:xfrm>
        </p:grpSpPr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DEBB31C4-F58B-0150-A1DA-9D4AEED44E89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50" name="사각형: 둥근 모서리 49">
                <a:extLst>
                  <a:ext uri="{FF2B5EF4-FFF2-40B4-BE49-F238E27FC236}">
                    <a16:creationId xmlns:a16="http://schemas.microsoft.com/office/drawing/2014/main" id="{C9F34C4B-D432-93EA-7124-A2520C943F68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51" name="사각형: 둥근 위쪽 모서리 50">
                <a:extLst>
                  <a:ext uri="{FF2B5EF4-FFF2-40B4-BE49-F238E27FC236}">
                    <a16:creationId xmlns:a16="http://schemas.microsoft.com/office/drawing/2014/main" id="{74237776-2194-0D11-D4F5-15BCA9F68740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0206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</a:rPr>
                  <a:t>Player</a:t>
                </a:r>
                <a:r>
                  <a:rPr lang="en-US" altLang="ko-KR" sz="1200" dirty="0"/>
                  <a:t> </a:t>
                </a:r>
                <a:r>
                  <a:rPr lang="ko-KR" altLang="en-US" sz="1200" dirty="0"/>
                  <a:t>실행 여부 검사</a:t>
                </a:r>
                <a:r>
                  <a:rPr lang="en-US" altLang="ko-KR" sz="1200" dirty="0"/>
                  <a:t> </a:t>
                </a:r>
                <a:endParaRPr lang="ko-KR" altLang="en-US" sz="1200" dirty="0"/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2299C22-B044-6A5C-C74B-945448BB33CE}"/>
                </a:ext>
              </a:extLst>
            </p:cNvPr>
            <p:cNvSpPr txBox="1"/>
            <p:nvPr/>
          </p:nvSpPr>
          <p:spPr>
            <a:xfrm>
              <a:off x="516057" y="1936007"/>
              <a:ext cx="1717963" cy="655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solidFill>
                    <a:schemeClr val="bg1"/>
                  </a:solidFill>
                </a:rPr>
                <a:t>Player </a:t>
              </a:r>
              <a:r>
                <a:rPr lang="ko-KR" altLang="en-US" sz="1200" dirty="0">
                  <a:solidFill>
                    <a:schemeClr val="bg1"/>
                  </a:solidFill>
                </a:rPr>
                <a:t>프로세스    실행여부 검사</a:t>
              </a:r>
              <a:endParaRPr lang="en-US" altLang="ko-KR" sz="1200" dirty="0">
                <a:solidFill>
                  <a:schemeClr val="bg1"/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solidFill>
                    <a:schemeClr val="bg1"/>
                  </a:solidFill>
                </a:rPr>
                <a:t>Client ID</a:t>
              </a:r>
              <a:r>
                <a:rPr lang="ko-KR" altLang="en-US" sz="1200" dirty="0">
                  <a:solidFill>
                    <a:schemeClr val="bg1"/>
                  </a:solidFill>
                </a:rPr>
                <a:t>의 </a:t>
              </a:r>
              <a:r>
                <a:rPr lang="en-US" altLang="ko-KR" sz="1200" dirty="0">
                  <a:solidFill>
                    <a:schemeClr val="bg1"/>
                  </a:solidFill>
                </a:rPr>
                <a:t>Playlist ID</a:t>
              </a:r>
              <a:r>
                <a:rPr lang="ko-KR" altLang="en-US" sz="1200" dirty="0">
                  <a:solidFill>
                    <a:schemeClr val="bg1"/>
                  </a:solidFill>
                </a:rPr>
                <a:t> 개수와 </a:t>
              </a:r>
              <a:r>
                <a:rPr lang="en-US" altLang="ko-KR" sz="1200" dirty="0">
                  <a:solidFill>
                    <a:schemeClr val="bg1"/>
                  </a:solidFill>
                </a:rPr>
                <a:t>Player   </a:t>
              </a:r>
              <a:r>
                <a:rPr lang="ko-KR" altLang="en-US" sz="1200" dirty="0">
                  <a:solidFill>
                    <a:schemeClr val="bg1"/>
                  </a:solidFill>
                </a:rPr>
                <a:t>프로세스 개수 비교 </a:t>
              </a: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AC28559C-6D45-BD00-AC8D-5F26B4530F14}"/>
              </a:ext>
            </a:extLst>
          </p:cNvPr>
          <p:cNvGrpSpPr/>
          <p:nvPr/>
        </p:nvGrpSpPr>
        <p:grpSpPr>
          <a:xfrm>
            <a:off x="6202500" y="3835474"/>
            <a:ext cx="2065651" cy="2255950"/>
            <a:chOff x="380659" y="1461521"/>
            <a:chExt cx="1988758" cy="1456970"/>
          </a:xfrm>
        </p:grpSpPr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09C89D7D-794F-E084-DDC6-9FA583DFC1E0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62" name="사각형: 둥근 모서리 61">
                <a:extLst>
                  <a:ext uri="{FF2B5EF4-FFF2-40B4-BE49-F238E27FC236}">
                    <a16:creationId xmlns:a16="http://schemas.microsoft.com/office/drawing/2014/main" id="{7EACCCF0-26AA-31F7-D2F6-8814F80D4F74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63" name="사각형: 둥근 위쪽 모서리 62">
                <a:extLst>
                  <a:ext uri="{FF2B5EF4-FFF2-40B4-BE49-F238E27FC236}">
                    <a16:creationId xmlns:a16="http://schemas.microsoft.com/office/drawing/2014/main" id="{E9B3B7EF-6FD1-DD9C-0B2D-C54086A39B0B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0206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>
                    <a:solidFill>
                      <a:schemeClr val="bg1"/>
                    </a:solidFill>
                  </a:rPr>
                  <a:t>통합 화면 스크린샷</a:t>
                </a:r>
                <a:endParaRPr lang="ko-KR" altLang="en-US" sz="1200" dirty="0"/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9221DF5-90AA-888F-3BC4-427905403CAF}"/>
                </a:ext>
              </a:extLst>
            </p:cNvPr>
            <p:cNvSpPr txBox="1"/>
            <p:nvPr/>
          </p:nvSpPr>
          <p:spPr>
            <a:xfrm>
              <a:off x="516057" y="1936007"/>
              <a:ext cx="1717963" cy="187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solidFill>
                    <a:schemeClr val="bg1"/>
                  </a:solidFill>
                </a:rPr>
                <a:t>…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DAD684D1-8178-6BCA-CC69-A38D9D7CFD47}"/>
              </a:ext>
            </a:extLst>
          </p:cNvPr>
          <p:cNvGrpSpPr/>
          <p:nvPr/>
        </p:nvGrpSpPr>
        <p:grpSpPr>
          <a:xfrm>
            <a:off x="9147290" y="3835474"/>
            <a:ext cx="1988758" cy="972266"/>
            <a:chOff x="380659" y="1461521"/>
            <a:chExt cx="1988758" cy="1456970"/>
          </a:xfrm>
        </p:grpSpPr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441B3EA5-5AD4-DADF-873A-BEE0A41EAB75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67" name="사각형: 둥근 모서리 66">
                <a:extLst>
                  <a:ext uri="{FF2B5EF4-FFF2-40B4-BE49-F238E27FC236}">
                    <a16:creationId xmlns:a16="http://schemas.microsoft.com/office/drawing/2014/main" id="{CD860C0C-328B-3D9E-B50A-B8F6BAA246F7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68" name="사각형: 둥근 위쪽 모서리 67">
                <a:extLst>
                  <a:ext uri="{FF2B5EF4-FFF2-40B4-BE49-F238E27FC236}">
                    <a16:creationId xmlns:a16="http://schemas.microsoft.com/office/drawing/2014/main" id="{B1A25308-ABAA-2DB6-F3C5-96282E696758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0206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/>
                  <a:t>삼바서버에 저장</a:t>
                </a: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D6109BA-E317-8701-6D9B-0A524E4A4568}"/>
                </a:ext>
              </a:extLst>
            </p:cNvPr>
            <p:cNvSpPr txBox="1"/>
            <p:nvPr/>
          </p:nvSpPr>
          <p:spPr>
            <a:xfrm>
              <a:off x="516057" y="1936007"/>
              <a:ext cx="1717963" cy="415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solidFill>
                    <a:schemeClr val="bg1"/>
                  </a:solidFill>
                </a:rPr>
                <a:t>…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CBCBC426-6823-7213-A523-1E889E828BD4}"/>
              </a:ext>
            </a:extLst>
          </p:cNvPr>
          <p:cNvGrpSpPr/>
          <p:nvPr/>
        </p:nvGrpSpPr>
        <p:grpSpPr>
          <a:xfrm>
            <a:off x="9147290" y="5119159"/>
            <a:ext cx="1988758" cy="972266"/>
            <a:chOff x="380659" y="1461521"/>
            <a:chExt cx="1988758" cy="1456970"/>
          </a:xfrm>
        </p:grpSpPr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66B1BC79-4A0B-C110-019B-1EC39724A62C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72" name="사각형: 둥근 모서리 71">
                <a:extLst>
                  <a:ext uri="{FF2B5EF4-FFF2-40B4-BE49-F238E27FC236}">
                    <a16:creationId xmlns:a16="http://schemas.microsoft.com/office/drawing/2014/main" id="{FFA8D90E-0C63-D5B8-7144-52B18C79F33B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73" name="사각형: 둥근 위쪽 모서리 72">
                <a:extLst>
                  <a:ext uri="{FF2B5EF4-FFF2-40B4-BE49-F238E27FC236}">
                    <a16:creationId xmlns:a16="http://schemas.microsoft.com/office/drawing/2014/main" id="{6216496E-6D00-A0C8-1C83-61D35A46FC99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0206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/>
                  <a:t>일정시간 대기</a:t>
                </a:r>
                <a:r>
                  <a:rPr lang="en-US" altLang="ko-KR" sz="1200" dirty="0"/>
                  <a:t> </a:t>
                </a:r>
                <a:endParaRPr lang="ko-KR" altLang="en-US" sz="1200" dirty="0"/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7FE9546-0F93-986B-457D-D14516C7B9A1}"/>
                </a:ext>
              </a:extLst>
            </p:cNvPr>
            <p:cNvSpPr txBox="1"/>
            <p:nvPr/>
          </p:nvSpPr>
          <p:spPr>
            <a:xfrm>
              <a:off x="516057" y="1936007"/>
              <a:ext cx="1717963" cy="415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대기 후 반복</a:t>
              </a:r>
            </a:p>
          </p:txBody>
        </p:sp>
      </p:grpSp>
      <p:sp>
        <p:nvSpPr>
          <p:cNvPr id="74" name="화살표: 오른쪽 73">
            <a:extLst>
              <a:ext uri="{FF2B5EF4-FFF2-40B4-BE49-F238E27FC236}">
                <a16:creationId xmlns:a16="http://schemas.microsoft.com/office/drawing/2014/main" id="{26A29698-6493-2D03-74DC-ED6FAC501F9A}"/>
              </a:ext>
            </a:extLst>
          </p:cNvPr>
          <p:cNvSpPr/>
          <p:nvPr/>
        </p:nvSpPr>
        <p:spPr>
          <a:xfrm rot="5400000">
            <a:off x="10018331" y="4827486"/>
            <a:ext cx="246673" cy="293543"/>
          </a:xfrm>
          <a:prstGeom prst="rightArrow">
            <a:avLst/>
          </a:prstGeom>
          <a:solidFill>
            <a:srgbClr val="00B0F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B4E0B6A3-3093-1053-B04F-0EA5D0A9B900}"/>
              </a:ext>
            </a:extLst>
          </p:cNvPr>
          <p:cNvSpPr/>
          <p:nvPr/>
        </p:nvSpPr>
        <p:spPr>
          <a:xfrm>
            <a:off x="7288865" y="6230878"/>
            <a:ext cx="2928568" cy="1041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화살표: 오른쪽 75">
            <a:extLst>
              <a:ext uri="{FF2B5EF4-FFF2-40B4-BE49-F238E27FC236}">
                <a16:creationId xmlns:a16="http://schemas.microsoft.com/office/drawing/2014/main" id="{AE7F673C-39A7-0892-FBF3-94DB8510C77D}"/>
              </a:ext>
            </a:extLst>
          </p:cNvPr>
          <p:cNvSpPr/>
          <p:nvPr/>
        </p:nvSpPr>
        <p:spPr>
          <a:xfrm rot="16200000">
            <a:off x="7179988" y="6066442"/>
            <a:ext cx="243578" cy="293543"/>
          </a:xfrm>
          <a:prstGeom prst="rightArrow">
            <a:avLst/>
          </a:prstGeom>
          <a:solidFill>
            <a:srgbClr val="00B0F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86370A53-3529-17E5-9CA6-6BCCFB2C0231}"/>
              </a:ext>
            </a:extLst>
          </p:cNvPr>
          <p:cNvSpPr/>
          <p:nvPr/>
        </p:nvSpPr>
        <p:spPr>
          <a:xfrm>
            <a:off x="10059610" y="6137836"/>
            <a:ext cx="157823" cy="10324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1FD4F35A-D3CA-FF56-3427-59E542420EFA}"/>
              </a:ext>
            </a:extLst>
          </p:cNvPr>
          <p:cNvGrpSpPr/>
          <p:nvPr/>
        </p:nvGrpSpPr>
        <p:grpSpPr>
          <a:xfrm>
            <a:off x="8420557" y="4170125"/>
            <a:ext cx="686258" cy="293543"/>
            <a:chOff x="8420007" y="5482344"/>
            <a:chExt cx="686258" cy="293543"/>
          </a:xfrm>
        </p:grpSpPr>
        <p:sp>
          <p:nvSpPr>
            <p:cNvPr id="79" name="직사각형 78">
              <a:extLst>
                <a:ext uri="{FF2B5EF4-FFF2-40B4-BE49-F238E27FC236}">
                  <a16:creationId xmlns:a16="http://schemas.microsoft.com/office/drawing/2014/main" id="{C8E981F1-A35C-47CA-260D-1BF121314691}"/>
                </a:ext>
              </a:extLst>
            </p:cNvPr>
            <p:cNvSpPr/>
            <p:nvPr/>
          </p:nvSpPr>
          <p:spPr>
            <a:xfrm>
              <a:off x="8420007" y="5558077"/>
              <a:ext cx="459011" cy="1420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화살표: 오른쪽 79">
              <a:extLst>
                <a:ext uri="{FF2B5EF4-FFF2-40B4-BE49-F238E27FC236}">
                  <a16:creationId xmlns:a16="http://schemas.microsoft.com/office/drawing/2014/main" id="{3C2F6835-F902-BA24-697B-CFB99C1D10A6}"/>
                </a:ext>
              </a:extLst>
            </p:cNvPr>
            <p:cNvSpPr/>
            <p:nvPr/>
          </p:nvSpPr>
          <p:spPr>
            <a:xfrm>
              <a:off x="8859592" y="5482344"/>
              <a:ext cx="246673" cy="293543"/>
            </a:xfrm>
            <a:prstGeom prst="rightArrow">
              <a:avLst>
                <a:gd name="adj1" fmla="val 47837"/>
                <a:gd name="adj2" fmla="val 50000"/>
              </a:avLst>
            </a:prstGeom>
            <a:solidFill>
              <a:srgbClr val="00B0F0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118D60AE-4B15-ECF8-E86F-AB5CEE2FCB88}"/>
              </a:ext>
            </a:extLst>
          </p:cNvPr>
          <p:cNvGrpSpPr/>
          <p:nvPr/>
        </p:nvGrpSpPr>
        <p:grpSpPr>
          <a:xfrm>
            <a:off x="3177310" y="4161983"/>
            <a:ext cx="665018" cy="293543"/>
            <a:chOff x="8367036" y="5482344"/>
            <a:chExt cx="739229" cy="293543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C2048D8F-BF85-2523-F478-955C27DFF39A}"/>
                </a:ext>
              </a:extLst>
            </p:cNvPr>
            <p:cNvSpPr/>
            <p:nvPr/>
          </p:nvSpPr>
          <p:spPr>
            <a:xfrm>
              <a:off x="8367036" y="5557115"/>
              <a:ext cx="511982" cy="144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화살표: 오른쪽 36">
              <a:extLst>
                <a:ext uri="{FF2B5EF4-FFF2-40B4-BE49-F238E27FC236}">
                  <a16:creationId xmlns:a16="http://schemas.microsoft.com/office/drawing/2014/main" id="{C4F5B6FB-6C0F-254C-CAF8-53C46E13833A}"/>
                </a:ext>
              </a:extLst>
            </p:cNvPr>
            <p:cNvSpPr/>
            <p:nvPr/>
          </p:nvSpPr>
          <p:spPr>
            <a:xfrm>
              <a:off x="8859592" y="5482344"/>
              <a:ext cx="246673" cy="293543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733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FE81A-EBFA-F819-F140-952F12C77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6A3337-292F-31B0-994D-8425FD2FA034}"/>
              </a:ext>
            </a:extLst>
          </p:cNvPr>
          <p:cNvSpPr txBox="1"/>
          <p:nvPr/>
        </p:nvSpPr>
        <p:spPr>
          <a:xfrm>
            <a:off x="251350" y="304897"/>
            <a:ext cx="3698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/>
              <a:t>운영 시퀀스 및 제어 로직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45D207-9470-580F-AFC0-BC63C2963A10}"/>
              </a:ext>
            </a:extLst>
          </p:cNvPr>
          <p:cNvSpPr txBox="1"/>
          <p:nvPr/>
        </p:nvSpPr>
        <p:spPr>
          <a:xfrm>
            <a:off x="251350" y="766562"/>
            <a:ext cx="1502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ScreenPlayer</a:t>
            </a:r>
            <a:endParaRPr lang="ko-KR" altLang="en-US" dirty="0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10B6F6B2-94DB-EBDD-76C9-B287C91FCB7B}"/>
              </a:ext>
            </a:extLst>
          </p:cNvPr>
          <p:cNvSpPr/>
          <p:nvPr/>
        </p:nvSpPr>
        <p:spPr>
          <a:xfrm>
            <a:off x="326117" y="1371597"/>
            <a:ext cx="11468607" cy="18717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화살표: 오른쪽 4">
            <a:extLst>
              <a:ext uri="{FF2B5EF4-FFF2-40B4-BE49-F238E27FC236}">
                <a16:creationId xmlns:a16="http://schemas.microsoft.com/office/drawing/2014/main" id="{B7781C50-9D85-71F6-6AF7-DB2BB89B0270}"/>
              </a:ext>
            </a:extLst>
          </p:cNvPr>
          <p:cNvSpPr/>
          <p:nvPr/>
        </p:nvSpPr>
        <p:spPr>
          <a:xfrm>
            <a:off x="3177309" y="2028364"/>
            <a:ext cx="665018" cy="508000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화살표: 오른쪽 5">
            <a:extLst>
              <a:ext uri="{FF2B5EF4-FFF2-40B4-BE49-F238E27FC236}">
                <a16:creationId xmlns:a16="http://schemas.microsoft.com/office/drawing/2014/main" id="{906D63B3-FBA3-B5D5-D0F3-BB9B4FFA245F}"/>
              </a:ext>
            </a:extLst>
          </p:cNvPr>
          <p:cNvSpPr/>
          <p:nvPr/>
        </p:nvSpPr>
        <p:spPr>
          <a:xfrm>
            <a:off x="8214001" y="2005196"/>
            <a:ext cx="665018" cy="508000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C1A795A2-D2B1-C7A0-19A8-F7586615889F}"/>
              </a:ext>
            </a:extLst>
          </p:cNvPr>
          <p:cNvGrpSpPr/>
          <p:nvPr/>
        </p:nvGrpSpPr>
        <p:grpSpPr>
          <a:xfrm>
            <a:off x="1064150" y="1553879"/>
            <a:ext cx="1988758" cy="1456970"/>
            <a:chOff x="380659" y="1461521"/>
            <a:chExt cx="1988758" cy="1456970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109FF2A4-F5B8-53B8-2183-3DE1EB06B295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53887897-B498-AA65-DC77-C786C4F83E1E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1" name="사각형: 둥근 위쪽 모서리 10">
                <a:extLst>
                  <a:ext uri="{FF2B5EF4-FFF2-40B4-BE49-F238E27FC236}">
                    <a16:creationId xmlns:a16="http://schemas.microsoft.com/office/drawing/2014/main" id="{CBEB7052-D35A-AE28-C83A-2C689B303140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200" dirty="0"/>
                  <a:t>Step 1. </a:t>
                </a:r>
                <a:r>
                  <a:rPr lang="ko-KR" altLang="en-US" sz="1200" dirty="0"/>
                  <a:t>초기화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5888231-0D9C-67A3-EFF5-77D7EDF8F847}"/>
                </a:ext>
              </a:extLst>
            </p:cNvPr>
            <p:cNvSpPr txBox="1"/>
            <p:nvPr/>
          </p:nvSpPr>
          <p:spPr>
            <a:xfrm>
              <a:off x="516057" y="1936006"/>
              <a:ext cx="17179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설정 로딩</a:t>
              </a:r>
              <a:endParaRPr lang="en-US" altLang="ko-KR" sz="1200" dirty="0">
                <a:solidFill>
                  <a:schemeClr val="bg1"/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로그 설정 초기화</a:t>
              </a:r>
              <a:endParaRPr lang="en-US" altLang="ko-KR" sz="1200" dirty="0">
                <a:solidFill>
                  <a:schemeClr val="bg1"/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solidFill>
                    <a:schemeClr val="bg1"/>
                  </a:solidFill>
                </a:rPr>
                <a:t>Webview2 </a:t>
              </a:r>
              <a:r>
                <a:rPr lang="ko-KR" altLang="en-US" sz="1200" dirty="0">
                  <a:solidFill>
                    <a:schemeClr val="bg1"/>
                  </a:solidFill>
                </a:rPr>
                <a:t>로딩</a:t>
              </a: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D3090A93-BDF7-3479-7EF5-540BEAF5AD16}"/>
              </a:ext>
            </a:extLst>
          </p:cNvPr>
          <p:cNvGrpSpPr/>
          <p:nvPr/>
        </p:nvGrpSpPr>
        <p:grpSpPr>
          <a:xfrm>
            <a:off x="3966727" y="1553879"/>
            <a:ext cx="3976546" cy="1456970"/>
            <a:chOff x="380659" y="1461521"/>
            <a:chExt cx="1988758" cy="1456970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E62A7C0B-0415-F97D-27E1-50A06F3CF327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5068717C-D9AB-5DBF-FEE2-AF5A899EAC30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6" name="사각형: 둥근 위쪽 모서리 15">
                <a:extLst>
                  <a:ext uri="{FF2B5EF4-FFF2-40B4-BE49-F238E27FC236}">
                    <a16:creationId xmlns:a16="http://schemas.microsoft.com/office/drawing/2014/main" id="{403CAD7E-6134-437A-DB9C-E32DBEF233E3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200" dirty="0"/>
                  <a:t>Step 2. </a:t>
                </a:r>
                <a:r>
                  <a:rPr lang="ko-KR" altLang="en-US" sz="1200" dirty="0"/>
                  <a:t>운영모드</a:t>
                </a: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7BB99CF-8777-249F-7D8A-AF7A81D83144}"/>
                </a:ext>
              </a:extLst>
            </p:cNvPr>
            <p:cNvSpPr txBox="1"/>
            <p:nvPr/>
          </p:nvSpPr>
          <p:spPr>
            <a:xfrm>
              <a:off x="516057" y="1936006"/>
              <a:ext cx="1717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주기적인 데이터베이스 쿼리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C65EBA0-B5BD-6B77-745C-6F2846462AAA}"/>
              </a:ext>
            </a:extLst>
          </p:cNvPr>
          <p:cNvGrpSpPr/>
          <p:nvPr/>
        </p:nvGrpSpPr>
        <p:grpSpPr>
          <a:xfrm>
            <a:off x="9149747" y="1553879"/>
            <a:ext cx="1988758" cy="1456970"/>
            <a:chOff x="380659" y="1461521"/>
            <a:chExt cx="1988758" cy="1456970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4B465F70-C2AC-05C1-5B9C-C86E408504A9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20" name="사각형: 둥근 모서리 19">
                <a:extLst>
                  <a:ext uri="{FF2B5EF4-FFF2-40B4-BE49-F238E27FC236}">
                    <a16:creationId xmlns:a16="http://schemas.microsoft.com/office/drawing/2014/main" id="{830210E5-7848-3406-B745-BC89EA4294DE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21" name="사각형: 둥근 위쪽 모서리 20">
                <a:extLst>
                  <a:ext uri="{FF2B5EF4-FFF2-40B4-BE49-F238E27FC236}">
                    <a16:creationId xmlns:a16="http://schemas.microsoft.com/office/drawing/2014/main" id="{D5CCDC04-C87A-2415-683B-EF61044EAB07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200" dirty="0"/>
                  <a:t>Step 3. </a:t>
                </a:r>
                <a:r>
                  <a:rPr lang="ko-KR" altLang="en-US" sz="1200" dirty="0"/>
                  <a:t>종료</a:t>
                </a:r>
                <a:r>
                  <a:rPr lang="en-US" altLang="ko-KR" sz="1200" dirty="0"/>
                  <a:t>/</a:t>
                </a:r>
                <a:r>
                  <a:rPr lang="ko-KR" altLang="en-US" sz="1200" dirty="0"/>
                  <a:t>정리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EB4020F-F0E7-2208-D307-C6C32CEB6151}"/>
                </a:ext>
              </a:extLst>
            </p:cNvPr>
            <p:cNvSpPr txBox="1"/>
            <p:nvPr/>
          </p:nvSpPr>
          <p:spPr>
            <a:xfrm>
              <a:off x="516057" y="1936006"/>
              <a:ext cx="1717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solidFill>
                    <a:schemeClr val="bg1"/>
                  </a:solidFill>
                </a:rPr>
                <a:t>…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화살표: 오른쪽 21">
            <a:extLst>
              <a:ext uri="{FF2B5EF4-FFF2-40B4-BE49-F238E27FC236}">
                <a16:creationId xmlns:a16="http://schemas.microsoft.com/office/drawing/2014/main" id="{7855411D-C87E-5B37-8EDC-79836CC5BD1F}"/>
              </a:ext>
            </a:extLst>
          </p:cNvPr>
          <p:cNvSpPr/>
          <p:nvPr/>
        </p:nvSpPr>
        <p:spPr>
          <a:xfrm rot="5400000">
            <a:off x="5702500" y="3055739"/>
            <a:ext cx="504998" cy="508000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B2A6A906-9A73-F044-B134-B972F8554B1B}"/>
              </a:ext>
            </a:extLst>
          </p:cNvPr>
          <p:cNvSpPr/>
          <p:nvPr/>
        </p:nvSpPr>
        <p:spPr>
          <a:xfrm>
            <a:off x="326117" y="3614655"/>
            <a:ext cx="11468607" cy="281461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36A3746-6E51-637B-57EA-EB0B53D7302D}"/>
              </a:ext>
            </a:extLst>
          </p:cNvPr>
          <p:cNvGrpSpPr/>
          <p:nvPr/>
        </p:nvGrpSpPr>
        <p:grpSpPr>
          <a:xfrm>
            <a:off x="9149747" y="3828735"/>
            <a:ext cx="1988758" cy="2262689"/>
            <a:chOff x="380659" y="1461521"/>
            <a:chExt cx="1988758" cy="1456970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8B0766A1-F247-C218-96C0-8F1474C41984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27" name="사각형: 둥근 모서리 26">
                <a:extLst>
                  <a:ext uri="{FF2B5EF4-FFF2-40B4-BE49-F238E27FC236}">
                    <a16:creationId xmlns:a16="http://schemas.microsoft.com/office/drawing/2014/main" id="{0EA4B982-A1DB-B166-66EA-A91E0DEECAD0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28" name="사각형: 둥근 위쪽 모서리 27">
                <a:extLst>
                  <a:ext uri="{FF2B5EF4-FFF2-40B4-BE49-F238E27FC236}">
                    <a16:creationId xmlns:a16="http://schemas.microsoft.com/office/drawing/2014/main" id="{A224F8FD-E2AD-CD4A-EB2A-5364D6F799AD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0206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/>
                  <a:t>웹 브라우저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1684DA4-A1B5-5522-F4A3-31705B6DCAFC}"/>
                </a:ext>
              </a:extLst>
            </p:cNvPr>
            <p:cNvSpPr txBox="1"/>
            <p:nvPr/>
          </p:nvSpPr>
          <p:spPr>
            <a:xfrm>
              <a:off x="516057" y="1936007"/>
              <a:ext cx="1717963" cy="968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solidFill>
                    <a:schemeClr val="bg1"/>
                  </a:solidFill>
                </a:rPr>
                <a:t>Webvew2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이미지</a:t>
              </a:r>
              <a:r>
                <a:rPr lang="en-US" altLang="ko-KR" sz="1200" dirty="0">
                  <a:solidFill>
                    <a:schemeClr val="bg1"/>
                  </a:solidFill>
                </a:rPr>
                <a:t>, </a:t>
              </a:r>
              <a:r>
                <a:rPr lang="ko-KR" altLang="en-US" sz="1200" dirty="0">
                  <a:solidFill>
                    <a:schemeClr val="bg1"/>
                  </a:solidFill>
                </a:rPr>
                <a:t>동영상</a:t>
              </a:r>
              <a:r>
                <a:rPr lang="en-US" altLang="ko-KR" sz="1200" dirty="0">
                  <a:solidFill>
                    <a:schemeClr val="bg1"/>
                  </a:solidFill>
                </a:rPr>
                <a:t>,    </a:t>
              </a:r>
              <a:r>
                <a:rPr lang="ko-KR" altLang="en-US" sz="1200" dirty="0">
                  <a:solidFill>
                    <a:schemeClr val="bg1"/>
                  </a:solidFill>
                </a:rPr>
                <a:t>텍스트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BA82DEF5-955D-295D-0632-B025A360A8EE}"/>
              </a:ext>
            </a:extLst>
          </p:cNvPr>
          <p:cNvGrpSpPr/>
          <p:nvPr/>
        </p:nvGrpSpPr>
        <p:grpSpPr>
          <a:xfrm>
            <a:off x="1064150" y="3828735"/>
            <a:ext cx="1988757" cy="2262689"/>
            <a:chOff x="380659" y="1461521"/>
            <a:chExt cx="1988758" cy="1456970"/>
          </a:xfrm>
        </p:grpSpPr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2EAB4175-7C12-D974-FF23-9CA52053E824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38" name="사각형: 둥근 모서리 37">
                <a:extLst>
                  <a:ext uri="{FF2B5EF4-FFF2-40B4-BE49-F238E27FC236}">
                    <a16:creationId xmlns:a16="http://schemas.microsoft.com/office/drawing/2014/main" id="{28305A1F-66F9-88FA-BA20-15FBFE93E904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39" name="사각형: 둥근 위쪽 모서리 38">
                <a:extLst>
                  <a:ext uri="{FF2B5EF4-FFF2-40B4-BE49-F238E27FC236}">
                    <a16:creationId xmlns:a16="http://schemas.microsoft.com/office/drawing/2014/main" id="{7621300E-FC39-A619-8189-46EF605E2EDF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0206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>
                    <a:solidFill>
                      <a:schemeClr val="bg1"/>
                    </a:solidFill>
                  </a:rPr>
                  <a:t>데이터베이스 쿼리</a:t>
                </a:r>
                <a:endParaRPr lang="ko-KR" altLang="en-US" sz="1200" dirty="0"/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1F8F050-B354-3BB7-C60F-AE6E1138F7A6}"/>
                </a:ext>
              </a:extLst>
            </p:cNvPr>
            <p:cNvSpPr txBox="1"/>
            <p:nvPr/>
          </p:nvSpPr>
          <p:spPr>
            <a:xfrm>
              <a:off x="516057" y="1936007"/>
              <a:ext cx="1717963" cy="297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solidFill>
                    <a:schemeClr val="bg1"/>
                  </a:solidFill>
                </a:rPr>
                <a:t>DB </a:t>
              </a:r>
              <a:r>
                <a:rPr lang="ko-KR" altLang="en-US" sz="1200" dirty="0">
                  <a:solidFill>
                    <a:schemeClr val="bg1"/>
                  </a:solidFill>
                </a:rPr>
                <a:t>데이터    </a:t>
              </a:r>
              <a:r>
                <a:rPr lang="en-US" altLang="ko-KR" sz="1200" dirty="0">
                  <a:solidFill>
                    <a:schemeClr val="bg1"/>
                  </a:solidFill>
                </a:rPr>
                <a:t>(Jackpot Hit)</a:t>
              </a: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62C9EFF3-A1C4-E147-79F6-CEEC8BFDE26B}"/>
              </a:ext>
            </a:extLst>
          </p:cNvPr>
          <p:cNvGrpSpPr/>
          <p:nvPr/>
        </p:nvGrpSpPr>
        <p:grpSpPr>
          <a:xfrm>
            <a:off x="5828146" y="3828735"/>
            <a:ext cx="2115126" cy="2262689"/>
            <a:chOff x="380659" y="1461521"/>
            <a:chExt cx="1988758" cy="1456970"/>
          </a:xfrm>
        </p:grpSpPr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24EEA669-AA96-79DC-612C-84306D420122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50" name="사각형: 둥근 모서리 49">
                <a:extLst>
                  <a:ext uri="{FF2B5EF4-FFF2-40B4-BE49-F238E27FC236}">
                    <a16:creationId xmlns:a16="http://schemas.microsoft.com/office/drawing/2014/main" id="{410B4E31-93C6-1142-243E-24B5047A6A59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51" name="사각형: 둥근 위쪽 모서리 50">
                <a:extLst>
                  <a:ext uri="{FF2B5EF4-FFF2-40B4-BE49-F238E27FC236}">
                    <a16:creationId xmlns:a16="http://schemas.microsoft.com/office/drawing/2014/main" id="{EF72A44D-C435-8AEF-4D23-34F18EC23095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0206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/>
                  <a:t>데이터 동기화</a:t>
                </a:r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E563A7A-61BB-BA13-45B3-7E3EF133B88D}"/>
                </a:ext>
              </a:extLst>
            </p:cNvPr>
            <p:cNvSpPr txBox="1"/>
            <p:nvPr/>
          </p:nvSpPr>
          <p:spPr>
            <a:xfrm>
              <a:off x="516057" y="1936007"/>
              <a:ext cx="1717963" cy="535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solidFill>
                    <a:schemeClr val="bg1"/>
                  </a:solidFill>
                </a:rPr>
                <a:t>DB </a:t>
              </a:r>
              <a:r>
                <a:rPr lang="ko-KR" altLang="en-US" sz="1200" dirty="0">
                  <a:solidFill>
                    <a:schemeClr val="bg1"/>
                  </a:solidFill>
                </a:rPr>
                <a:t>데이터    </a:t>
              </a:r>
              <a:r>
                <a:rPr lang="en-US" altLang="ko-KR" sz="1200" dirty="0">
                  <a:solidFill>
                    <a:schemeClr val="bg1"/>
                  </a:solidFill>
                </a:rPr>
                <a:t>(Jackpot Hit)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altLang="ko-KR" sz="1200" dirty="0" err="1">
                  <a:solidFill>
                    <a:schemeClr val="bg1"/>
                  </a:solidFill>
                </a:rPr>
                <a:t>runTime</a:t>
              </a:r>
              <a:r>
                <a:rPr lang="en-US" altLang="ko-KR" sz="1200" dirty="0">
                  <a:solidFill>
                    <a:schemeClr val="bg1"/>
                  </a:solidFill>
                </a:rPr>
                <a:t> </a:t>
              </a:r>
              <a:r>
                <a:rPr lang="ko-KR" altLang="en-US" sz="1200" dirty="0">
                  <a:solidFill>
                    <a:schemeClr val="bg1"/>
                  </a:solidFill>
                </a:rPr>
                <a:t>출력 제어</a:t>
              </a:r>
              <a:endParaRPr lang="en-US" altLang="ko-KR" sz="1200" dirty="0">
                <a:solidFill>
                  <a:schemeClr val="bg1"/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로컬 미디어 경로 </a:t>
              </a:r>
              <a:r>
                <a:rPr lang="en-US" altLang="ko-KR" sz="1200" dirty="0">
                  <a:solidFill>
                    <a:schemeClr val="bg1"/>
                  </a:solidFill>
                </a:rPr>
                <a:t>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63" name="화살표: 오른쪽 62">
            <a:extLst>
              <a:ext uri="{FF2B5EF4-FFF2-40B4-BE49-F238E27FC236}">
                <a16:creationId xmlns:a16="http://schemas.microsoft.com/office/drawing/2014/main" id="{7274C9CB-26B5-47D9-497F-3067ACA3779F}"/>
              </a:ext>
            </a:extLst>
          </p:cNvPr>
          <p:cNvSpPr/>
          <p:nvPr/>
        </p:nvSpPr>
        <p:spPr>
          <a:xfrm>
            <a:off x="8214000" y="4701921"/>
            <a:ext cx="665018" cy="508000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313E1772-DAE9-1550-2018-D31914063306}"/>
              </a:ext>
            </a:extLst>
          </p:cNvPr>
          <p:cNvGrpSpPr/>
          <p:nvPr/>
        </p:nvGrpSpPr>
        <p:grpSpPr>
          <a:xfrm>
            <a:off x="3448453" y="5112420"/>
            <a:ext cx="1988758" cy="979004"/>
            <a:chOff x="380659" y="1461521"/>
            <a:chExt cx="1988758" cy="1456970"/>
          </a:xfrm>
        </p:grpSpPr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3BAF8B5B-70BD-CDE9-5B83-6F1ACAB4387F}"/>
                </a:ext>
              </a:extLst>
            </p:cNvPr>
            <p:cNvGrpSpPr/>
            <p:nvPr/>
          </p:nvGrpSpPr>
          <p:grpSpPr>
            <a:xfrm>
              <a:off x="380659" y="1461521"/>
              <a:ext cx="1988758" cy="1456970"/>
              <a:chOff x="1525967" y="2500668"/>
              <a:chExt cx="2242469" cy="1856664"/>
            </a:xfrm>
          </p:grpSpPr>
          <p:sp>
            <p:nvSpPr>
              <p:cNvPr id="67" name="사각형: 둥근 모서리 66">
                <a:extLst>
                  <a:ext uri="{FF2B5EF4-FFF2-40B4-BE49-F238E27FC236}">
                    <a16:creationId xmlns:a16="http://schemas.microsoft.com/office/drawing/2014/main" id="{10E5BD51-AC43-74A6-463F-38BE82E453C3}"/>
                  </a:ext>
                </a:extLst>
              </p:cNvPr>
              <p:cNvSpPr/>
              <p:nvPr/>
            </p:nvSpPr>
            <p:spPr>
              <a:xfrm>
                <a:off x="1525968" y="2500668"/>
                <a:ext cx="2242468" cy="1856664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68" name="사각형: 둥근 위쪽 모서리 67">
                <a:extLst>
                  <a:ext uri="{FF2B5EF4-FFF2-40B4-BE49-F238E27FC236}">
                    <a16:creationId xmlns:a16="http://schemas.microsoft.com/office/drawing/2014/main" id="{89BB7888-D29D-9EDF-F4B2-5F4932073261}"/>
                  </a:ext>
                </a:extLst>
              </p:cNvPr>
              <p:cNvSpPr/>
              <p:nvPr/>
            </p:nvSpPr>
            <p:spPr>
              <a:xfrm>
                <a:off x="1525967" y="2500668"/>
                <a:ext cx="2242468" cy="47105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0206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/>
                  <a:t>일정시간 대기</a:t>
                </a:r>
                <a:r>
                  <a:rPr lang="en-US" altLang="ko-KR" sz="1200" dirty="0"/>
                  <a:t> </a:t>
                </a:r>
                <a:endParaRPr lang="ko-KR" altLang="en-US" sz="1200" dirty="0"/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C88F782-1737-C89E-BE86-1B0AA5700F87}"/>
                </a:ext>
              </a:extLst>
            </p:cNvPr>
            <p:cNvSpPr txBox="1"/>
            <p:nvPr/>
          </p:nvSpPr>
          <p:spPr>
            <a:xfrm>
              <a:off x="516057" y="1936007"/>
              <a:ext cx="1717963" cy="415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solidFill>
                    <a:schemeClr val="bg1"/>
                  </a:solidFill>
                </a:rPr>
                <a:t>대기 후 반복</a:t>
              </a:r>
            </a:p>
          </p:txBody>
        </p:sp>
      </p:grp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D6CDB0B2-9A58-86E5-734E-3C2D3E5A3169}"/>
              </a:ext>
            </a:extLst>
          </p:cNvPr>
          <p:cNvSpPr/>
          <p:nvPr/>
        </p:nvSpPr>
        <p:spPr>
          <a:xfrm>
            <a:off x="1590028" y="6224139"/>
            <a:ext cx="2928568" cy="1041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화살표: 오른쪽 69">
            <a:extLst>
              <a:ext uri="{FF2B5EF4-FFF2-40B4-BE49-F238E27FC236}">
                <a16:creationId xmlns:a16="http://schemas.microsoft.com/office/drawing/2014/main" id="{24A0540F-3B26-B5EB-293D-0AAB540535F3}"/>
              </a:ext>
            </a:extLst>
          </p:cNvPr>
          <p:cNvSpPr/>
          <p:nvPr/>
        </p:nvSpPr>
        <p:spPr>
          <a:xfrm rot="16200000">
            <a:off x="1481151" y="6059703"/>
            <a:ext cx="243578" cy="293543"/>
          </a:xfrm>
          <a:prstGeom prst="rightArrow">
            <a:avLst/>
          </a:prstGeom>
          <a:solidFill>
            <a:srgbClr val="00B0F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B64FAAA5-6194-B300-A0D8-B1CFDD2C9252}"/>
              </a:ext>
            </a:extLst>
          </p:cNvPr>
          <p:cNvSpPr/>
          <p:nvPr/>
        </p:nvSpPr>
        <p:spPr>
          <a:xfrm>
            <a:off x="4360773" y="6131097"/>
            <a:ext cx="157823" cy="10324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화살표: 오른쪽 74">
            <a:extLst>
              <a:ext uri="{FF2B5EF4-FFF2-40B4-BE49-F238E27FC236}">
                <a16:creationId xmlns:a16="http://schemas.microsoft.com/office/drawing/2014/main" id="{95DB85AF-30A4-04C4-0936-EE3E3BB23CF1}"/>
              </a:ext>
            </a:extLst>
          </p:cNvPr>
          <p:cNvSpPr/>
          <p:nvPr/>
        </p:nvSpPr>
        <p:spPr>
          <a:xfrm>
            <a:off x="3177310" y="5498928"/>
            <a:ext cx="146328" cy="293543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3B5B4B36-9922-136D-F7ED-558A239C684E}"/>
              </a:ext>
            </a:extLst>
          </p:cNvPr>
          <p:cNvGrpSpPr/>
          <p:nvPr/>
        </p:nvGrpSpPr>
        <p:grpSpPr>
          <a:xfrm>
            <a:off x="3177309" y="4161983"/>
            <a:ext cx="2523689" cy="293543"/>
            <a:chOff x="8367036" y="5482344"/>
            <a:chExt cx="739229" cy="293543"/>
          </a:xfrm>
        </p:grpSpPr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7A30A25B-E11B-1D73-4BE0-36EA33B1C35A}"/>
                </a:ext>
              </a:extLst>
            </p:cNvPr>
            <p:cNvSpPr/>
            <p:nvPr/>
          </p:nvSpPr>
          <p:spPr>
            <a:xfrm>
              <a:off x="8367036" y="5557115"/>
              <a:ext cx="511982" cy="144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화살표: 오른쪽 77">
              <a:extLst>
                <a:ext uri="{FF2B5EF4-FFF2-40B4-BE49-F238E27FC236}">
                  <a16:creationId xmlns:a16="http://schemas.microsoft.com/office/drawing/2014/main" id="{9F324D7E-6309-0222-0E02-8A2D7E1E0AD7}"/>
                </a:ext>
              </a:extLst>
            </p:cNvPr>
            <p:cNvSpPr/>
            <p:nvPr/>
          </p:nvSpPr>
          <p:spPr>
            <a:xfrm>
              <a:off x="8859592" y="5482344"/>
              <a:ext cx="246673" cy="293543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9" name="화살표: 오른쪽 78">
            <a:extLst>
              <a:ext uri="{FF2B5EF4-FFF2-40B4-BE49-F238E27FC236}">
                <a16:creationId xmlns:a16="http://schemas.microsoft.com/office/drawing/2014/main" id="{ED40D319-DB39-CAF0-FFF3-E782DC73E28D}"/>
              </a:ext>
            </a:extLst>
          </p:cNvPr>
          <p:cNvSpPr/>
          <p:nvPr/>
        </p:nvSpPr>
        <p:spPr>
          <a:xfrm rot="10800000">
            <a:off x="5557419" y="5498928"/>
            <a:ext cx="124753" cy="293543"/>
          </a:xfrm>
          <a:prstGeom prst="rightArrow">
            <a:avLst/>
          </a:prstGeom>
          <a:solidFill>
            <a:srgbClr val="00B0F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4654281-46CA-5511-2F1D-83857D1AD744}"/>
              </a:ext>
            </a:extLst>
          </p:cNvPr>
          <p:cNvSpPr txBox="1"/>
          <p:nvPr/>
        </p:nvSpPr>
        <p:spPr>
          <a:xfrm>
            <a:off x="8129472" y="5278363"/>
            <a:ext cx="849528" cy="27699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ko-KR" sz="1200" dirty="0" err="1">
                <a:solidFill>
                  <a:schemeClr val="bg1"/>
                </a:solidFill>
              </a:rPr>
              <a:t>Javascript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196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0D17E5-A92A-4AB0-9E26-00CF4AAAEE47}"/>
              </a:ext>
            </a:extLst>
          </p:cNvPr>
          <p:cNvSpPr txBox="1"/>
          <p:nvPr/>
        </p:nvSpPr>
        <p:spPr>
          <a:xfrm>
            <a:off x="180623" y="225778"/>
            <a:ext cx="5123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>
                <a:latin typeface="+mn-ea"/>
                <a:cs typeface="함초롬바탕" panose="02030604000101010101" pitchFamily="18" charset="-127"/>
              </a:rPr>
              <a:t>❍ </a:t>
            </a:r>
            <a:r>
              <a:rPr lang="ko-KR" altLang="en-US" sz="2400" b="1">
                <a:latin typeface="+mn-ea"/>
              </a:rPr>
              <a:t>스크린 플레이어</a:t>
            </a:r>
            <a:r>
              <a:rPr lang="en-US" altLang="ko-KR" sz="2400" b="1">
                <a:latin typeface="+mn-ea"/>
              </a:rPr>
              <a:t>(</a:t>
            </a:r>
            <a:r>
              <a:rPr lang="ko-KR" altLang="en-US" sz="2400" b="1">
                <a:latin typeface="+mn-ea"/>
              </a:rPr>
              <a:t>세로형</a:t>
            </a:r>
            <a:r>
              <a:rPr lang="en-US" altLang="ko-KR" sz="2400" b="1">
                <a:latin typeface="+mn-ea"/>
              </a:rPr>
              <a:t>, </a:t>
            </a:r>
            <a:r>
              <a:rPr lang="ko-KR" altLang="en-US" sz="2400" b="1">
                <a:latin typeface="+mn-ea"/>
              </a:rPr>
              <a:t>가로형</a:t>
            </a:r>
            <a:r>
              <a:rPr lang="en-US" altLang="ko-KR" sz="2400" b="1">
                <a:latin typeface="+mn-ea"/>
              </a:rPr>
              <a:t>)</a:t>
            </a:r>
            <a:endParaRPr lang="ko-KR" altLang="en-US" sz="2400" b="1">
              <a:latin typeface="+mn-ea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B6739D0-F7FD-4A63-9F92-FB93AE789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149" y="846667"/>
            <a:ext cx="3162619" cy="54920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089B20E-AD0C-490F-AD78-ADD0755EAA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178" y="846667"/>
            <a:ext cx="6944390" cy="37654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0BD5669D-28A4-4853-90F0-2BFF2F79CF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783" y="1442760"/>
            <a:ext cx="8840434" cy="397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038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0D17E5-A92A-4AB0-9E26-00CF4AAAEE47}"/>
              </a:ext>
            </a:extLst>
          </p:cNvPr>
          <p:cNvSpPr txBox="1"/>
          <p:nvPr/>
        </p:nvSpPr>
        <p:spPr>
          <a:xfrm>
            <a:off x="180623" y="225778"/>
            <a:ext cx="47355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>
                <a:latin typeface="+mn-ea"/>
                <a:cs typeface="함초롬바탕" panose="02030604000101010101" pitchFamily="18" charset="-127"/>
              </a:rPr>
              <a:t>❍ </a:t>
            </a:r>
            <a:r>
              <a:rPr lang="ko-KR" altLang="en-US" sz="2400" b="1">
                <a:latin typeface="+mn-ea"/>
              </a:rPr>
              <a:t>스크린 플레이어</a:t>
            </a:r>
            <a:r>
              <a:rPr lang="en-US" altLang="ko-KR" sz="2400" b="1">
                <a:latin typeface="+mn-ea"/>
              </a:rPr>
              <a:t>(</a:t>
            </a:r>
            <a:r>
              <a:rPr lang="ko-KR" altLang="en-US" sz="2400" b="1">
                <a:latin typeface="+mn-ea"/>
              </a:rPr>
              <a:t>웹 미리보기</a:t>
            </a:r>
            <a:r>
              <a:rPr lang="en-US" altLang="ko-KR" sz="2400" b="1">
                <a:latin typeface="+mn-ea"/>
              </a:rPr>
              <a:t>)</a:t>
            </a:r>
            <a:endParaRPr lang="ko-KR" altLang="en-US" sz="2400" b="1">
              <a:latin typeface="+mn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BD5669D-28A4-4853-90F0-2BFF2F79C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149" y="846667"/>
            <a:ext cx="8840434" cy="39724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36093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309</Words>
  <Application>Microsoft Office PowerPoint</Application>
  <PresentationFormat>와이드스크린</PresentationFormat>
  <Paragraphs>105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맑은 고딕</vt:lpstr>
      <vt:lpstr>함초롬바탕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il Nam</dc:creator>
  <cp:lastModifiedBy>il Nam</cp:lastModifiedBy>
  <cp:revision>6</cp:revision>
  <dcterms:created xsi:type="dcterms:W3CDTF">2026-02-19T06:29:28Z</dcterms:created>
  <dcterms:modified xsi:type="dcterms:W3CDTF">2026-02-19T07:05:18Z</dcterms:modified>
</cp:coreProperties>
</file>